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7" userDrawn="1">
          <p15:clr>
            <a:srgbClr val="A4A3A4"/>
          </p15:clr>
        </p15:guide>
        <p15:guide id="2" orient="horz" pos="210" userDrawn="1">
          <p15:clr>
            <a:srgbClr val="A4A3A4"/>
          </p15:clr>
        </p15:guide>
        <p15:guide id="3" orient="horz" pos="1441" userDrawn="1">
          <p15:clr>
            <a:srgbClr val="A4A3A4"/>
          </p15:clr>
        </p15:guide>
        <p15:guide id="4" orient="horz" pos="1471" userDrawn="1">
          <p15:clr>
            <a:srgbClr val="A4A3A4"/>
          </p15:clr>
        </p15:guide>
        <p15:guide id="5" orient="horz" pos="3504" userDrawn="1">
          <p15:clr>
            <a:srgbClr val="A4A3A4"/>
          </p15:clr>
        </p15:guide>
        <p15:guide id="6" orient="horz" pos="4083" userDrawn="1">
          <p15:clr>
            <a:srgbClr val="A4A3A4"/>
          </p15:clr>
        </p15:guide>
        <p15:guide id="7" pos="4979" userDrawn="1">
          <p15:clr>
            <a:srgbClr val="A4A3A4"/>
          </p15:clr>
        </p15:guide>
        <p15:guide id="8" pos="316" userDrawn="1">
          <p15:clr>
            <a:srgbClr val="A4A3A4"/>
          </p15:clr>
        </p15:guide>
        <p15:guide id="9" pos="5083" userDrawn="1">
          <p15:clr>
            <a:srgbClr val="A4A3A4"/>
          </p15:clr>
        </p15:guide>
        <p15:guide id="10" pos="3788" userDrawn="1">
          <p15:clr>
            <a:srgbClr val="A4A3A4"/>
          </p15:clr>
        </p15:guide>
        <p15:guide id="11" pos="3891" userDrawn="1">
          <p15:clr>
            <a:srgbClr val="A4A3A4"/>
          </p15:clr>
        </p15:guide>
        <p15:guide id="12" pos="7363" userDrawn="1">
          <p15:clr>
            <a:srgbClr val="A4A3A4"/>
          </p15:clr>
        </p15:guide>
        <p15:guide id="13" pos="1404" userDrawn="1">
          <p15:clr>
            <a:srgbClr val="A4A3A4"/>
          </p15:clr>
        </p15:guide>
        <p15:guide id="14" pos="1507" userDrawn="1">
          <p15:clr>
            <a:srgbClr val="A4A3A4"/>
          </p15:clr>
        </p15:guide>
        <p15:guide id="15" pos="2597" userDrawn="1">
          <p15:clr>
            <a:srgbClr val="A4A3A4"/>
          </p15:clr>
        </p15:guide>
        <p15:guide id="16" pos="2700" userDrawn="1">
          <p15:clr>
            <a:srgbClr val="A4A3A4"/>
          </p15:clr>
        </p15:guide>
        <p15:guide id="17" pos="6171" userDrawn="1">
          <p15:clr>
            <a:srgbClr val="A4A3A4"/>
          </p15:clr>
        </p15:guide>
        <p15:guide id="18" pos="62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67"/>
    <a:srgbClr val="FD8F63"/>
    <a:srgbClr val="E5E2E0"/>
    <a:srgbClr val="404040"/>
    <a:srgbClr val="FD634A"/>
    <a:srgbClr val="3B6FCA"/>
    <a:srgbClr val="507C3F"/>
    <a:srgbClr val="808080"/>
    <a:srgbClr val="978B82"/>
    <a:srgbClr val="FF5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6370" autoAdjust="0"/>
  </p:normalViewPr>
  <p:slideViewPr>
    <p:cSldViewPr showGuides="1">
      <p:cViewPr varScale="1">
        <p:scale>
          <a:sx n="102" d="100"/>
          <a:sy n="102" d="100"/>
        </p:scale>
        <p:origin x="168" y="72"/>
      </p:cViewPr>
      <p:guideLst>
        <p:guide orient="horz" pos="897"/>
        <p:guide orient="horz" pos="210"/>
        <p:guide orient="horz" pos="1441"/>
        <p:guide orient="horz" pos="1471"/>
        <p:guide orient="horz" pos="3504"/>
        <p:guide orient="horz" pos="4083"/>
        <p:guide pos="4979"/>
        <p:guide pos="316"/>
        <p:guide pos="5083"/>
        <p:guide pos="3788"/>
        <p:guide pos="3891"/>
        <p:guide pos="7363"/>
        <p:guide pos="1404"/>
        <p:guide pos="1507"/>
        <p:guide pos="2597"/>
        <p:guide pos="2700"/>
        <p:guide pos="6171"/>
        <p:guide pos="62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C600F-F629-4A76-8318-291A8A040B53}" type="datetimeFigureOut">
              <a:rPr lang="da-DK" smtClean="0"/>
              <a:t>02-03-2021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877AB-E2AA-4EB4-A074-CC3FACD0934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6431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094133" y="26975617"/>
            <a:ext cx="3594099" cy="208287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-816768" y="20530900"/>
            <a:ext cx="697805" cy="51503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3264000" y="4187220"/>
            <a:ext cx="5664000" cy="465916"/>
          </a:xfrm>
        </p:spPr>
        <p:txBody>
          <a:bodyPr/>
          <a:lstStyle>
            <a:lvl1pPr marL="0" indent="0" algn="ctr">
              <a:lnSpc>
                <a:spcPct val="96000"/>
              </a:lnSpc>
              <a:buNone/>
              <a:defRPr b="0" cap="none" baseline="0"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Underrubrik eller navn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 hasCustomPrompt="1"/>
          </p:nvPr>
        </p:nvSpPr>
        <p:spPr>
          <a:xfrm>
            <a:off x="1368000" y="2204864"/>
            <a:ext cx="9456000" cy="1372594"/>
          </a:xfrm>
        </p:spPr>
        <p:txBody>
          <a:bodyPr anchor="b" anchorCtr="0"/>
          <a:lstStyle>
            <a:lvl1pPr algn="ctr">
              <a:defRPr sz="7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Titel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849" y="661592"/>
            <a:ext cx="4732302" cy="99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6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2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01651" y="2287589"/>
            <a:ext cx="5511800" cy="3275012"/>
          </a:xfrm>
        </p:spPr>
        <p:txBody>
          <a:bodyPr/>
          <a:lstStyle>
            <a:lvl1pPr>
              <a:defRPr sz="2000" b="0"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600">
                <a:latin typeface="Raleway" pitchFamily="2" charset="0"/>
                <a:cs typeface="Arial" panose="020B0604020202020204" pitchFamily="34" charset="0"/>
              </a:defRPr>
            </a:lvl2pPr>
            <a:lvl3pPr>
              <a:defRPr sz="1600"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600"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600">
                <a:latin typeface="Raleway" pitchFamily="2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6433" y="2287589"/>
            <a:ext cx="5511800" cy="3275012"/>
          </a:xfrm>
        </p:spPr>
        <p:txBody>
          <a:bodyPr/>
          <a:lstStyle>
            <a:lvl1pPr>
              <a:defRPr sz="2000" b="0"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600">
                <a:latin typeface="Raleway" pitchFamily="2" charset="0"/>
                <a:cs typeface="Arial" panose="020B0604020202020204" pitchFamily="34" charset="0"/>
              </a:defRPr>
            </a:lvl2pPr>
            <a:lvl3pPr>
              <a:defRPr sz="1600"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600"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600">
                <a:latin typeface="Raleway" pitchFamily="2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72AA53-A153-4219-9B67-DBDEC111153F}" type="datetime2">
              <a:rPr lang="da-DK" smtClean="0"/>
              <a:t>2. marts 2021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Box 20"/>
          <p:cNvSpPr txBox="1">
            <a:spLocks noChangeArrowheads="1"/>
          </p:cNvSpPr>
          <p:nvPr userDrawn="1"/>
        </p:nvSpPr>
        <p:spPr bwMode="auto">
          <a:xfrm>
            <a:off x="-2400944" y="2289177"/>
            <a:ext cx="2272291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sz="9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for at skifte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mellem tekst og bullet-niveauer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kommer tilbage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da-DK" sz="900" b="1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underoverskrift</a:t>
            </a:r>
            <a:endParaRPr lang="da-DK" sz="9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Niveau =</a:t>
            </a: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Almindelig tekst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3.-5.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Bullet-opstilling</a:t>
            </a:r>
          </a:p>
        </p:txBody>
      </p:sp>
    </p:spTree>
    <p:extLst>
      <p:ext uri="{BB962C8B-B14F-4D97-AF65-F5344CB8AC3E}">
        <p14:creationId xmlns:p14="http://schemas.microsoft.com/office/powerpoint/2010/main" val="10480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2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01651" y="2287589"/>
            <a:ext cx="5511800" cy="3275012"/>
          </a:xfrm>
        </p:spPr>
        <p:txBody>
          <a:bodyPr/>
          <a:lstStyle>
            <a:lvl1pPr>
              <a:defRPr sz="2000" b="0"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3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2pPr>
            <a:lvl3pPr>
              <a:defRPr sz="13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3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3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6433" y="2287589"/>
            <a:ext cx="5511800" cy="3275012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1pPr>
            <a:lvl2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2pPr>
            <a:lvl3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2672AA53-A153-4219-9B67-DBDEC111153F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Box 20"/>
          <p:cNvSpPr txBox="1">
            <a:spLocks noChangeArrowheads="1"/>
          </p:cNvSpPr>
          <p:nvPr userDrawn="1"/>
        </p:nvSpPr>
        <p:spPr bwMode="auto">
          <a:xfrm>
            <a:off x="-2400944" y="2289177"/>
            <a:ext cx="2272291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sz="9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for at skifte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mellem tekst og bullet-niveauer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kommer tilbage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da-DK" sz="900" b="1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underoverskrift</a:t>
            </a:r>
            <a:endParaRPr lang="da-DK" sz="9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Niveau =</a:t>
            </a: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Almindelig tekst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3.-5.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Bullet-opstilling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59" y="620817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877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917AD9E6-D7B6-46D0-A3D8-F8017FBAE48F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>
          <a:xfrm>
            <a:off x="501966" y="2287588"/>
            <a:ext cx="5511485" cy="3275012"/>
          </a:xfrm>
        </p:spPr>
        <p:txBody>
          <a:bodyPr/>
          <a:lstStyle>
            <a:lvl1pPr>
              <a:defRPr b="0"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>
                <a:latin typeface="Raleway" pitchFamily="2" charset="0"/>
                <a:cs typeface="Arial" panose="020B0604020202020204" pitchFamily="34" charset="0"/>
              </a:defRPr>
            </a:lvl2pPr>
            <a:lvl3pPr>
              <a:defRPr>
                <a:latin typeface="Raleway" pitchFamily="2" charset="0"/>
                <a:cs typeface="Arial" panose="020B0604020202020204" pitchFamily="34" charset="0"/>
              </a:defRPr>
            </a:lvl3pPr>
            <a:lvl4pPr>
              <a:defRPr>
                <a:latin typeface="Raleway" pitchFamily="2" charset="0"/>
                <a:cs typeface="Arial" panose="020B0604020202020204" pitchFamily="34" charset="0"/>
              </a:defRPr>
            </a:lvl4pPr>
            <a:lvl5pPr>
              <a:defRPr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9" name="Pladsholder til billede 8"/>
          <p:cNvSpPr>
            <a:spLocks noGrp="1"/>
          </p:cNvSpPr>
          <p:nvPr>
            <p:ph type="pic" sz="quarter" idx="14"/>
          </p:nvPr>
        </p:nvSpPr>
        <p:spPr>
          <a:xfrm>
            <a:off x="6176433" y="2335214"/>
            <a:ext cx="5511800" cy="3227387"/>
          </a:xfrm>
        </p:spPr>
        <p:txBody>
          <a:bodyPr tIns="684000" anchor="ctr" anchorCtr="0"/>
          <a:lstStyle>
            <a:lvl1pPr algn="ctr">
              <a:defRPr b="0"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grpSp>
        <p:nvGrpSpPr>
          <p:cNvPr id="10" name="Gruppe 9"/>
          <p:cNvGrpSpPr>
            <a:grpSpLocks/>
          </p:cNvGrpSpPr>
          <p:nvPr userDrawn="1"/>
        </p:nvGrpSpPr>
        <p:grpSpPr bwMode="auto">
          <a:xfrm>
            <a:off x="12318648" y="2279302"/>
            <a:ext cx="2439347" cy="3180358"/>
            <a:chOff x="6776328" y="3603625"/>
            <a:chExt cx="1829510" cy="3180191"/>
          </a:xfrm>
        </p:grpSpPr>
        <p:sp>
          <p:nvSpPr>
            <p:cNvPr id="11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318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l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fontAlgn="auto" hangingPunct="1">
                <a:spcBef>
                  <a:spcPts val="60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grpSp>
          <p:nvGrpSpPr>
            <p:cNvPr id="12" name="Gruppe 11"/>
            <p:cNvGrpSpPr>
              <a:grpSpLocks/>
            </p:cNvGrpSpPr>
            <p:nvPr userDrawn="1"/>
          </p:nvGrpSpPr>
          <p:grpSpPr bwMode="auto">
            <a:xfrm>
              <a:off x="6776328" y="5877548"/>
              <a:ext cx="331787" cy="343019"/>
              <a:chOff x="6777188" y="5878255"/>
              <a:chExt cx="331631" cy="343671"/>
            </a:xfrm>
          </p:grpSpPr>
          <p:pic>
            <p:nvPicPr>
              <p:cNvPr id="14" name="Picture 2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90716" y="5878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Rounded Rectangle 25"/>
              <p:cNvSpPr/>
              <p:nvPr userDrawn="1"/>
            </p:nvSpPr>
            <p:spPr>
              <a:xfrm>
                <a:off x="6777188" y="5878255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9862" y="4847425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extBox 20"/>
          <p:cNvSpPr txBox="1">
            <a:spLocks noChangeArrowheads="1"/>
          </p:cNvSpPr>
          <p:nvPr userDrawn="1"/>
        </p:nvSpPr>
        <p:spPr bwMode="auto">
          <a:xfrm>
            <a:off x="-2400944" y="2289177"/>
            <a:ext cx="2272291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sz="9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for at skifte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mellem tekst og bullet-niveauer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kommer tilbage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da-DK" sz="900" b="1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underoverskrift</a:t>
            </a:r>
            <a:endParaRPr lang="da-DK" sz="9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Niveau =</a:t>
            </a: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Almindelig tekst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3.-5.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Bullet-opstilling</a:t>
            </a:r>
          </a:p>
        </p:txBody>
      </p:sp>
    </p:spTree>
    <p:extLst>
      <p:ext uri="{BB962C8B-B14F-4D97-AF65-F5344CB8AC3E}">
        <p14:creationId xmlns:p14="http://schemas.microsoft.com/office/powerpoint/2010/main" val="1553961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917AD9E6-D7B6-46D0-A3D8-F8017FBAE48F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>
          <a:xfrm>
            <a:off x="501966" y="2287588"/>
            <a:ext cx="5511485" cy="3275012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9" name="Pladsholder til billede 8"/>
          <p:cNvSpPr>
            <a:spLocks noGrp="1"/>
          </p:cNvSpPr>
          <p:nvPr>
            <p:ph type="pic" sz="quarter" idx="14"/>
          </p:nvPr>
        </p:nvSpPr>
        <p:spPr>
          <a:xfrm>
            <a:off x="6176433" y="2335214"/>
            <a:ext cx="5511800" cy="3227387"/>
          </a:xfrm>
        </p:spPr>
        <p:txBody>
          <a:bodyPr tIns="684000" anchor="ctr" anchorCtr="0"/>
          <a:lstStyle>
            <a:lvl1pPr algn="ctr">
              <a:defRPr b="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grpSp>
        <p:nvGrpSpPr>
          <p:cNvPr id="10" name="Gruppe 9"/>
          <p:cNvGrpSpPr>
            <a:grpSpLocks/>
          </p:cNvGrpSpPr>
          <p:nvPr userDrawn="1"/>
        </p:nvGrpSpPr>
        <p:grpSpPr bwMode="auto">
          <a:xfrm>
            <a:off x="12318648" y="2279302"/>
            <a:ext cx="2439347" cy="3180358"/>
            <a:chOff x="6776328" y="3603625"/>
            <a:chExt cx="1829510" cy="3180191"/>
          </a:xfrm>
        </p:grpSpPr>
        <p:sp>
          <p:nvSpPr>
            <p:cNvPr id="11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318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l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fontAlgn="auto" hangingPunct="1">
                <a:spcBef>
                  <a:spcPts val="60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grpSp>
          <p:nvGrpSpPr>
            <p:cNvPr id="12" name="Gruppe 11"/>
            <p:cNvGrpSpPr>
              <a:grpSpLocks/>
            </p:cNvGrpSpPr>
            <p:nvPr userDrawn="1"/>
          </p:nvGrpSpPr>
          <p:grpSpPr bwMode="auto">
            <a:xfrm>
              <a:off x="6776328" y="5877548"/>
              <a:ext cx="331787" cy="343019"/>
              <a:chOff x="6777188" y="5878255"/>
              <a:chExt cx="331631" cy="343671"/>
            </a:xfrm>
          </p:grpSpPr>
          <p:pic>
            <p:nvPicPr>
              <p:cNvPr id="14" name="Picture 2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90716" y="5878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Rounded Rectangle 25"/>
              <p:cNvSpPr/>
              <p:nvPr userDrawn="1"/>
            </p:nvSpPr>
            <p:spPr>
              <a:xfrm>
                <a:off x="6777188" y="5878255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9862" y="4847425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extBox 20"/>
          <p:cNvSpPr txBox="1">
            <a:spLocks noChangeArrowheads="1"/>
          </p:cNvSpPr>
          <p:nvPr userDrawn="1"/>
        </p:nvSpPr>
        <p:spPr bwMode="auto">
          <a:xfrm>
            <a:off x="-2400944" y="2289177"/>
            <a:ext cx="2272291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sz="9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for at skifte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mellem tekst og bullet-niveauer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kommer tilbage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da-DK" sz="900" b="1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underoverskrift</a:t>
            </a:r>
            <a:endParaRPr lang="da-DK" sz="9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Niveau =</a:t>
            </a: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Almindelig tekst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3.-5.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Bullet-opstilling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59" y="620817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67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7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501651" y="1422000"/>
            <a:ext cx="3621616" cy="4138612"/>
          </a:xfrm>
        </p:spPr>
        <p:txBody>
          <a:bodyPr/>
          <a:lstStyle>
            <a:lvl1pPr>
              <a:defRPr sz="2400" b="0"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600"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600"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Indsæt tekst eller vælg ikon for at indsætte tabel, graf, </a:t>
            </a:r>
            <a:r>
              <a:rPr lang="da-DK" dirty="0" err="1"/>
              <a:t>SmartArt</a:t>
            </a:r>
            <a:r>
              <a:rPr lang="da-DK" dirty="0"/>
              <a:t> ikke billede. Ønsker du at indsætte billede vælg layout ‘Tre billeder’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9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286249" y="1422000"/>
            <a:ext cx="3624000" cy="4138612"/>
          </a:xfrm>
        </p:spPr>
        <p:txBody>
          <a:bodyPr/>
          <a:lstStyle>
            <a:lvl1pPr>
              <a:defRPr sz="2400" b="0"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600">
                <a:latin typeface="Raleway" pitchFamily="2" charset="0"/>
                <a:cs typeface="Arial" panose="020B0604020202020204" pitchFamily="34" charset="0"/>
              </a:defRPr>
            </a:lvl2pPr>
            <a:lvl3pPr>
              <a:defRPr sz="1600"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600"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600"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Indsæt tekst eller vælg ikon for at indsætte tabel, graf, </a:t>
            </a:r>
            <a:r>
              <a:rPr lang="da-DK" dirty="0" err="1"/>
              <a:t>SmartArt</a:t>
            </a:r>
            <a:r>
              <a:rPr lang="da-DK" dirty="0"/>
              <a:t> ikke billede. Ønsker du at indsætte billede vælg layout ‘Tre billeder’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10" name="Pladsholder til indhold 3"/>
          <p:cNvSpPr>
            <a:spLocks noGrp="1"/>
          </p:cNvSpPr>
          <p:nvPr>
            <p:ph sz="quarter" idx="15" hasCustomPrompt="1"/>
          </p:nvPr>
        </p:nvSpPr>
        <p:spPr>
          <a:xfrm>
            <a:off x="8068733" y="1422000"/>
            <a:ext cx="3624000" cy="4138612"/>
          </a:xfrm>
        </p:spPr>
        <p:txBody>
          <a:bodyPr/>
          <a:lstStyle>
            <a:lvl1pPr>
              <a:defRPr sz="2400" b="0"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600">
                <a:latin typeface="Raleway" pitchFamily="2" charset="0"/>
                <a:cs typeface="Arial" panose="020B0604020202020204" pitchFamily="34" charset="0"/>
              </a:defRPr>
            </a:lvl2pPr>
            <a:lvl3pPr>
              <a:defRPr sz="1600"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600"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600"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Indsæt tekst eller vælg ikon for at indsætte tabel, graf, </a:t>
            </a:r>
            <a:r>
              <a:rPr lang="da-DK" dirty="0" err="1"/>
              <a:t>SmartArt</a:t>
            </a:r>
            <a:r>
              <a:rPr lang="da-DK" dirty="0"/>
              <a:t> ikke billede. Ønsker du at indsætte billede vælg layout ‘Tre billeder’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11" name="Pladsholder til dato 10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C1F55672-FE24-450B-BE28-166B2E423ED7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13" name="Pladsholder til dias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Box 20"/>
          <p:cNvSpPr txBox="1">
            <a:spLocks noChangeArrowheads="1"/>
          </p:cNvSpPr>
          <p:nvPr userDrawn="1"/>
        </p:nvSpPr>
        <p:spPr bwMode="auto">
          <a:xfrm>
            <a:off x="-2400944" y="1434967"/>
            <a:ext cx="2272291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sz="9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for at skifte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mellem tekst og bullet-niveauer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kommer tilbage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da-DK" sz="900" b="1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underoverskrift</a:t>
            </a:r>
            <a:endParaRPr lang="da-DK" sz="9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Niveau =</a:t>
            </a: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Almindelig tekst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3.-5.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Bullet-opstilling</a:t>
            </a:r>
          </a:p>
        </p:txBody>
      </p:sp>
    </p:spTree>
    <p:extLst>
      <p:ext uri="{BB962C8B-B14F-4D97-AF65-F5344CB8AC3E}">
        <p14:creationId xmlns:p14="http://schemas.microsoft.com/office/powerpoint/2010/main" val="1856816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7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501651" y="1422000"/>
            <a:ext cx="3621616" cy="4138612"/>
          </a:xfrm>
        </p:spPr>
        <p:txBody>
          <a:bodyPr/>
          <a:lstStyle>
            <a:lvl1pPr>
              <a:defRPr sz="2400" b="0"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2pPr>
            <a:lvl3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Indsæt tekst eller vælg ikon for at indsætte tabel, graf, </a:t>
            </a:r>
            <a:r>
              <a:rPr lang="da-DK" dirty="0" err="1"/>
              <a:t>SmartArt</a:t>
            </a:r>
            <a:r>
              <a:rPr lang="da-DK" dirty="0"/>
              <a:t> ikke billede. Ønsker du at indsætte billede vælg layout ‘Tre billeder’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9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286249" y="1422000"/>
            <a:ext cx="3624000" cy="4138612"/>
          </a:xfrm>
        </p:spPr>
        <p:txBody>
          <a:bodyPr/>
          <a:lstStyle>
            <a:lvl1pPr>
              <a:defRPr sz="2400" b="0"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2pPr>
            <a:lvl3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Indsæt tekst eller vælg ikon for at indsætte tabel, graf, </a:t>
            </a:r>
            <a:r>
              <a:rPr lang="da-DK" dirty="0" err="1"/>
              <a:t>SmartArt</a:t>
            </a:r>
            <a:r>
              <a:rPr lang="da-DK" dirty="0"/>
              <a:t> ikke billede. Ønsker du at indsætte billede vælg layout ‘Tre billeder’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10" name="Pladsholder til indhold 3"/>
          <p:cNvSpPr>
            <a:spLocks noGrp="1"/>
          </p:cNvSpPr>
          <p:nvPr>
            <p:ph sz="quarter" idx="15" hasCustomPrompt="1"/>
          </p:nvPr>
        </p:nvSpPr>
        <p:spPr>
          <a:xfrm>
            <a:off x="8068733" y="1422000"/>
            <a:ext cx="3624000" cy="4138612"/>
          </a:xfrm>
        </p:spPr>
        <p:txBody>
          <a:bodyPr/>
          <a:lstStyle>
            <a:lvl1pPr>
              <a:defRPr sz="2400" b="0"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2pPr>
            <a:lvl3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Indsæt tekst eller vælg ikon for at indsætte tabel, graf, </a:t>
            </a:r>
            <a:r>
              <a:rPr lang="da-DK" dirty="0" err="1"/>
              <a:t>SmartArt</a:t>
            </a:r>
            <a:r>
              <a:rPr lang="da-DK" dirty="0"/>
              <a:t> ikke billede. Ønsker du at indsætte billede vælg layout ‘Tre billeder’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11" name="Pladsholder til dato 10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C1F55672-FE24-450B-BE28-166B2E423ED7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13" name="Pladsholder til dias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Box 20"/>
          <p:cNvSpPr txBox="1">
            <a:spLocks noChangeArrowheads="1"/>
          </p:cNvSpPr>
          <p:nvPr userDrawn="1"/>
        </p:nvSpPr>
        <p:spPr bwMode="auto">
          <a:xfrm>
            <a:off x="-2400944" y="1434967"/>
            <a:ext cx="2272291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sz="9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for at skifte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mellem tekst og bullet-niveauer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kommer tilbage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da-DK" sz="900" b="1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underoverskrift</a:t>
            </a:r>
            <a:endParaRPr lang="da-DK" sz="9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Niveau =</a:t>
            </a: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Almindelig tekst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3.-5.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Bullet-opstilling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59" y="620817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874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7306AC31-B8E8-4EE1-9C7A-3673E9A03B2E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billede 2"/>
          <p:cNvSpPr>
            <a:spLocks noGrp="1"/>
          </p:cNvSpPr>
          <p:nvPr>
            <p:ph type="pic" sz="quarter" idx="13"/>
          </p:nvPr>
        </p:nvSpPr>
        <p:spPr>
          <a:xfrm>
            <a:off x="501651" y="1422000"/>
            <a:ext cx="3621616" cy="4138612"/>
          </a:xfrm>
        </p:spPr>
        <p:txBody>
          <a:bodyPr tIns="648000" anchor="ctr" anchorCtr="0"/>
          <a:lstStyle>
            <a:lvl1pPr algn="ctr">
              <a:defRPr b="0"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sp>
        <p:nvSpPr>
          <p:cNvPr id="8" name="Pladsholder til billede 3"/>
          <p:cNvSpPr>
            <a:spLocks noGrp="1"/>
          </p:cNvSpPr>
          <p:nvPr>
            <p:ph type="pic" sz="quarter" idx="14"/>
          </p:nvPr>
        </p:nvSpPr>
        <p:spPr>
          <a:xfrm>
            <a:off x="4286400" y="1422000"/>
            <a:ext cx="3621616" cy="4138612"/>
          </a:xfrm>
        </p:spPr>
        <p:txBody>
          <a:bodyPr tIns="648000" anchor="ctr" anchorCtr="0"/>
          <a:lstStyle>
            <a:lvl1pPr algn="ctr">
              <a:defRPr b="0"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sp>
        <p:nvSpPr>
          <p:cNvPr id="9" name="Pladsholder til billede 3"/>
          <p:cNvSpPr>
            <a:spLocks noGrp="1"/>
          </p:cNvSpPr>
          <p:nvPr>
            <p:ph type="pic" sz="quarter" idx="15"/>
          </p:nvPr>
        </p:nvSpPr>
        <p:spPr>
          <a:xfrm>
            <a:off x="8068732" y="1423988"/>
            <a:ext cx="3624000" cy="4138612"/>
          </a:xfrm>
        </p:spPr>
        <p:txBody>
          <a:bodyPr tIns="648000" anchor="ctr" anchorCtr="0"/>
          <a:lstStyle>
            <a:lvl1pPr algn="ctr">
              <a:defRPr b="0"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grpSp>
        <p:nvGrpSpPr>
          <p:cNvPr id="10" name="Gruppe 9"/>
          <p:cNvGrpSpPr>
            <a:grpSpLocks/>
          </p:cNvGrpSpPr>
          <p:nvPr userDrawn="1"/>
        </p:nvGrpSpPr>
        <p:grpSpPr bwMode="auto">
          <a:xfrm>
            <a:off x="-2544960" y="1423989"/>
            <a:ext cx="2421301" cy="3180358"/>
            <a:chOff x="6789862" y="3603625"/>
            <a:chExt cx="1815976" cy="3180191"/>
          </a:xfrm>
        </p:grpSpPr>
        <p:sp>
          <p:nvSpPr>
            <p:cNvPr id="11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318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r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fontAlgn="auto" hangingPunct="1">
                <a:spcBef>
                  <a:spcPts val="60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grpSp>
          <p:nvGrpSpPr>
            <p:cNvPr id="12" name="Gruppe 11"/>
            <p:cNvGrpSpPr>
              <a:grpSpLocks/>
            </p:cNvGrpSpPr>
            <p:nvPr userDrawn="1"/>
          </p:nvGrpSpPr>
          <p:grpSpPr bwMode="auto">
            <a:xfrm>
              <a:off x="8269288" y="5877548"/>
              <a:ext cx="331787" cy="343019"/>
              <a:chOff x="8269446" y="5878255"/>
              <a:chExt cx="331631" cy="343671"/>
            </a:xfrm>
          </p:grpSpPr>
          <p:pic>
            <p:nvPicPr>
              <p:cNvPr id="14" name="Picture 2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82974" y="5878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Rounded Rectangle 25"/>
              <p:cNvSpPr/>
              <p:nvPr userDrawn="1"/>
            </p:nvSpPr>
            <p:spPr>
              <a:xfrm>
                <a:off x="8269446" y="5878255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1500" y="4875998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8991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7306AC31-B8E8-4EE1-9C7A-3673E9A03B2E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billede 2"/>
          <p:cNvSpPr>
            <a:spLocks noGrp="1"/>
          </p:cNvSpPr>
          <p:nvPr>
            <p:ph type="pic" sz="quarter" idx="13"/>
          </p:nvPr>
        </p:nvSpPr>
        <p:spPr>
          <a:xfrm>
            <a:off x="501651" y="1422000"/>
            <a:ext cx="3621616" cy="4138612"/>
          </a:xfrm>
        </p:spPr>
        <p:txBody>
          <a:bodyPr tIns="648000" anchor="ctr" anchorCtr="0"/>
          <a:lstStyle>
            <a:lvl1pPr algn="ctr">
              <a:defRPr b="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sp>
        <p:nvSpPr>
          <p:cNvPr id="8" name="Pladsholder til billede 3"/>
          <p:cNvSpPr>
            <a:spLocks noGrp="1"/>
          </p:cNvSpPr>
          <p:nvPr>
            <p:ph type="pic" sz="quarter" idx="14"/>
          </p:nvPr>
        </p:nvSpPr>
        <p:spPr>
          <a:xfrm>
            <a:off x="4286400" y="1422000"/>
            <a:ext cx="3621616" cy="4138612"/>
          </a:xfrm>
        </p:spPr>
        <p:txBody>
          <a:bodyPr tIns="648000" anchor="ctr" anchorCtr="0"/>
          <a:lstStyle>
            <a:lvl1pPr algn="ctr">
              <a:defRPr b="0"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sp>
        <p:nvSpPr>
          <p:cNvPr id="9" name="Pladsholder til billede 3"/>
          <p:cNvSpPr>
            <a:spLocks noGrp="1"/>
          </p:cNvSpPr>
          <p:nvPr>
            <p:ph type="pic" sz="quarter" idx="15"/>
          </p:nvPr>
        </p:nvSpPr>
        <p:spPr>
          <a:xfrm>
            <a:off x="8068732" y="1423988"/>
            <a:ext cx="3624000" cy="4138612"/>
          </a:xfrm>
        </p:spPr>
        <p:txBody>
          <a:bodyPr tIns="648000" anchor="ctr" anchorCtr="0"/>
          <a:lstStyle>
            <a:lvl1pPr algn="ctr">
              <a:defRPr b="0"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grpSp>
        <p:nvGrpSpPr>
          <p:cNvPr id="10" name="Gruppe 9"/>
          <p:cNvGrpSpPr>
            <a:grpSpLocks/>
          </p:cNvGrpSpPr>
          <p:nvPr userDrawn="1"/>
        </p:nvGrpSpPr>
        <p:grpSpPr bwMode="auto">
          <a:xfrm>
            <a:off x="-2544960" y="1423989"/>
            <a:ext cx="2421301" cy="3180358"/>
            <a:chOff x="6789862" y="3603625"/>
            <a:chExt cx="1815976" cy="3180191"/>
          </a:xfrm>
        </p:grpSpPr>
        <p:sp>
          <p:nvSpPr>
            <p:cNvPr id="11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318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r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fontAlgn="auto" hangingPunct="1">
                <a:spcBef>
                  <a:spcPts val="60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grpSp>
          <p:nvGrpSpPr>
            <p:cNvPr id="12" name="Gruppe 11"/>
            <p:cNvGrpSpPr>
              <a:grpSpLocks/>
            </p:cNvGrpSpPr>
            <p:nvPr userDrawn="1"/>
          </p:nvGrpSpPr>
          <p:grpSpPr bwMode="auto">
            <a:xfrm>
              <a:off x="8269288" y="5877548"/>
              <a:ext cx="331787" cy="343019"/>
              <a:chOff x="8269446" y="5878255"/>
              <a:chExt cx="331631" cy="343671"/>
            </a:xfrm>
          </p:grpSpPr>
          <p:pic>
            <p:nvPicPr>
              <p:cNvPr id="14" name="Picture 2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82974" y="5878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Rounded Rectangle 25"/>
              <p:cNvSpPr/>
              <p:nvPr userDrawn="1"/>
            </p:nvSpPr>
            <p:spPr>
              <a:xfrm>
                <a:off x="8269446" y="5878255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1500" y="4875998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59" y="620817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679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content objec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EF29BE69-F465-44C3-8F59-F0F66315669C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501649" y="1422000"/>
            <a:ext cx="11184000" cy="4138612"/>
          </a:xfrm>
        </p:spPr>
        <p:txBody>
          <a:bodyPr/>
          <a:lstStyle>
            <a:lvl1pPr>
              <a:defRPr b="0" baseline="0"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600">
                <a:latin typeface="Raleway Medium" pitchFamily="2" charset="0"/>
                <a:cs typeface="Arial" panose="020B0604020202020204" pitchFamily="34" charset="0"/>
              </a:defRPr>
            </a:lvl2pPr>
            <a:lvl3pPr>
              <a:defRPr sz="1600">
                <a:latin typeface="Raleway Medium" pitchFamily="2" charset="0"/>
                <a:cs typeface="Arial" panose="020B0604020202020204" pitchFamily="34" charset="0"/>
              </a:defRPr>
            </a:lvl3pPr>
            <a:lvl4pPr>
              <a:defRPr sz="1600">
                <a:latin typeface="Raleway Medium" pitchFamily="2" charset="0"/>
                <a:cs typeface="Arial" panose="020B0604020202020204" pitchFamily="34" charset="0"/>
              </a:defRPr>
            </a:lvl4pPr>
            <a:lvl5pPr>
              <a:defRPr sz="1600">
                <a:latin typeface="Raleway Medium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Vælg ikon for at indsætte tabel, graf, </a:t>
            </a:r>
            <a:r>
              <a:rPr lang="da-DK" dirty="0" err="1"/>
              <a:t>SmartArt</a:t>
            </a:r>
            <a:r>
              <a:rPr lang="da-DK" dirty="0"/>
              <a:t> eller video, ikke billede. Ønsker du at indsætte billede vælg layout ‘Stort billede’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428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content object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EF29BE69-F465-44C3-8F59-F0F66315669C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501649" y="1422000"/>
            <a:ext cx="11184000" cy="4138612"/>
          </a:xfrm>
        </p:spPr>
        <p:txBody>
          <a:bodyPr/>
          <a:lstStyle>
            <a:lvl1pPr>
              <a:defRPr b="0" baseline="0"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2pPr>
            <a:lvl3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Vælg ikon for at indsætte tabel, graf, </a:t>
            </a:r>
            <a:r>
              <a:rPr lang="da-DK" dirty="0" err="1"/>
              <a:t>SmartArt</a:t>
            </a:r>
            <a:r>
              <a:rPr lang="da-DK" dirty="0"/>
              <a:t> eller video, ikke billede. Ønsker du at indsætte billede vælg layout ‘Stort billede’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59" y="620817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63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68000" y="3392996"/>
            <a:ext cx="9456000" cy="1372593"/>
          </a:xfrm>
        </p:spPr>
        <p:txBody>
          <a:bodyPr anchor="b" anchorCtr="0"/>
          <a:lstStyle>
            <a:lvl1pPr algn="ctr">
              <a:defRPr sz="7000"/>
            </a:lvl1pPr>
          </a:lstStyle>
          <a:p>
            <a:r>
              <a:rPr lang="da-DK" dirty="0"/>
              <a:t>Titel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094133" y="26975617"/>
            <a:ext cx="3594099" cy="208287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-816768" y="20998952"/>
            <a:ext cx="697805" cy="51503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501651" y="6342970"/>
            <a:ext cx="3624872" cy="51503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BD7EB0-51F0-4A75-BBF3-F4388823F476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3264000" y="5375352"/>
            <a:ext cx="5664000" cy="465916"/>
          </a:xfrm>
        </p:spPr>
        <p:txBody>
          <a:bodyPr/>
          <a:lstStyle>
            <a:lvl1pPr marL="0" indent="0" algn="ctr">
              <a:lnSpc>
                <a:spcPct val="96000"/>
              </a:lnSpc>
              <a:buNone/>
              <a:defRPr b="0" cap="none" baseline="0">
                <a:solidFill>
                  <a:schemeClr val="tx1"/>
                </a:solidFill>
                <a:latin typeface="Raleway Medium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Underrubrik ELLER navn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849" y="661591"/>
            <a:ext cx="4732302" cy="99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59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725DCC3C-AC95-42DD-9A71-29EFF4883298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3"/>
          </p:nvPr>
        </p:nvSpPr>
        <p:spPr>
          <a:xfrm>
            <a:off x="501649" y="1422000"/>
            <a:ext cx="11184000" cy="4138612"/>
          </a:xfrm>
        </p:spPr>
        <p:txBody>
          <a:bodyPr tIns="648000" anchor="ctr" anchorCtr="0"/>
          <a:lstStyle>
            <a:lvl1pPr algn="ctr">
              <a:defRPr b="0"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grpSp>
        <p:nvGrpSpPr>
          <p:cNvPr id="7" name="Gruppe 6"/>
          <p:cNvGrpSpPr>
            <a:grpSpLocks/>
          </p:cNvGrpSpPr>
          <p:nvPr userDrawn="1"/>
        </p:nvGrpSpPr>
        <p:grpSpPr bwMode="auto">
          <a:xfrm>
            <a:off x="-2544960" y="1423989"/>
            <a:ext cx="2421301" cy="3180358"/>
            <a:chOff x="6789862" y="3603625"/>
            <a:chExt cx="1815976" cy="3180191"/>
          </a:xfrm>
        </p:grpSpPr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318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r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fontAlgn="auto" hangingPunct="1">
                <a:spcBef>
                  <a:spcPts val="60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grpSp>
          <p:nvGrpSpPr>
            <p:cNvPr id="9" name="Gruppe 8"/>
            <p:cNvGrpSpPr>
              <a:grpSpLocks/>
            </p:cNvGrpSpPr>
            <p:nvPr userDrawn="1"/>
          </p:nvGrpSpPr>
          <p:grpSpPr bwMode="auto">
            <a:xfrm>
              <a:off x="8269288" y="5877548"/>
              <a:ext cx="331787" cy="343019"/>
              <a:chOff x="8269446" y="5878255"/>
              <a:chExt cx="331631" cy="343671"/>
            </a:xfrm>
          </p:grpSpPr>
          <p:pic>
            <p:nvPicPr>
              <p:cNvPr id="11" name="Picture 2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82974" y="5878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Rounded Rectangle 25"/>
              <p:cNvSpPr/>
              <p:nvPr userDrawn="1"/>
            </p:nvSpPr>
            <p:spPr>
              <a:xfrm>
                <a:off x="8269446" y="5878255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1500" y="4875998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25127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725DCC3C-AC95-42DD-9A71-29EFF4883298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3"/>
          </p:nvPr>
        </p:nvSpPr>
        <p:spPr>
          <a:xfrm>
            <a:off x="501649" y="1422000"/>
            <a:ext cx="11184000" cy="4138612"/>
          </a:xfrm>
        </p:spPr>
        <p:txBody>
          <a:bodyPr tIns="648000" anchor="ctr" anchorCtr="0"/>
          <a:lstStyle>
            <a:lvl1pPr algn="ctr">
              <a:defRPr b="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grpSp>
        <p:nvGrpSpPr>
          <p:cNvPr id="7" name="Gruppe 6"/>
          <p:cNvGrpSpPr>
            <a:grpSpLocks/>
          </p:cNvGrpSpPr>
          <p:nvPr userDrawn="1"/>
        </p:nvGrpSpPr>
        <p:grpSpPr bwMode="auto">
          <a:xfrm>
            <a:off x="-2544960" y="1423989"/>
            <a:ext cx="2421301" cy="3180358"/>
            <a:chOff x="6789862" y="3603625"/>
            <a:chExt cx="1815976" cy="3180191"/>
          </a:xfrm>
        </p:grpSpPr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318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r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fontAlgn="auto" hangingPunct="1">
                <a:spcBef>
                  <a:spcPts val="60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grpSp>
          <p:nvGrpSpPr>
            <p:cNvPr id="9" name="Gruppe 8"/>
            <p:cNvGrpSpPr>
              <a:grpSpLocks/>
            </p:cNvGrpSpPr>
            <p:nvPr userDrawn="1"/>
          </p:nvGrpSpPr>
          <p:grpSpPr bwMode="auto">
            <a:xfrm>
              <a:off x="8269288" y="5877548"/>
              <a:ext cx="331787" cy="343019"/>
              <a:chOff x="8269446" y="5878255"/>
              <a:chExt cx="331631" cy="343671"/>
            </a:xfrm>
          </p:grpSpPr>
          <p:pic>
            <p:nvPicPr>
              <p:cNvPr id="11" name="Picture 2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82974" y="5878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Rounded Rectangle 25"/>
              <p:cNvSpPr/>
              <p:nvPr userDrawn="1"/>
            </p:nvSpPr>
            <p:spPr>
              <a:xfrm>
                <a:off x="8269446" y="5878255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1500" y="4875998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59" y="620817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901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/ Next topic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9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6800" cy="6861600"/>
          </a:xfrm>
        </p:spPr>
        <p:txBody>
          <a:bodyPr tIns="648000" anchor="ctr" anchorCtr="0"/>
          <a:lstStyle>
            <a:lvl1pPr algn="ctr">
              <a:defRPr b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1650" y="366812"/>
            <a:ext cx="7567084" cy="2774156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7FADB606-75D7-441D-A357-C8695778FCB4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12" name="Gruppe 11"/>
          <p:cNvGrpSpPr>
            <a:grpSpLocks/>
          </p:cNvGrpSpPr>
          <p:nvPr userDrawn="1"/>
        </p:nvGrpSpPr>
        <p:grpSpPr bwMode="auto">
          <a:xfrm>
            <a:off x="-2544960" y="1423989"/>
            <a:ext cx="2421301" cy="2617079"/>
            <a:chOff x="6789862" y="3603625"/>
            <a:chExt cx="1815976" cy="2616942"/>
          </a:xfrm>
        </p:grpSpPr>
        <p:sp>
          <p:nvSpPr>
            <p:cNvPr id="13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2231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r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</p:txBody>
        </p:sp>
        <p:grpSp>
          <p:nvGrpSpPr>
            <p:cNvPr id="14" name="Gruppe 13"/>
            <p:cNvGrpSpPr>
              <a:grpSpLocks/>
            </p:cNvGrpSpPr>
            <p:nvPr userDrawn="1"/>
          </p:nvGrpSpPr>
          <p:grpSpPr bwMode="auto">
            <a:xfrm>
              <a:off x="8269288" y="5877548"/>
              <a:ext cx="331787" cy="343019"/>
              <a:chOff x="8269446" y="5878255"/>
              <a:chExt cx="331631" cy="343671"/>
            </a:xfrm>
          </p:grpSpPr>
          <p:pic>
            <p:nvPicPr>
              <p:cNvPr id="16" name="Picture 2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82974" y="5878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Rounded Rectangle 25"/>
              <p:cNvSpPr/>
              <p:nvPr userDrawn="1"/>
            </p:nvSpPr>
            <p:spPr>
              <a:xfrm>
                <a:off x="8269446" y="5878255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15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1500" y="4875998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09405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/ Next topic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9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6800" cy="6861600"/>
          </a:xfrm>
        </p:spPr>
        <p:txBody>
          <a:bodyPr tIns="648000" anchor="ctr" anchorCtr="0"/>
          <a:lstStyle>
            <a:lvl1pPr algn="ctr">
              <a:defRPr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7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1650" y="366812"/>
            <a:ext cx="7567084" cy="2774156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7FADB606-75D7-441D-A357-C8695778FCB4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12" name="Gruppe 11"/>
          <p:cNvGrpSpPr>
            <a:grpSpLocks/>
          </p:cNvGrpSpPr>
          <p:nvPr userDrawn="1"/>
        </p:nvGrpSpPr>
        <p:grpSpPr bwMode="auto">
          <a:xfrm>
            <a:off x="-2544960" y="1423989"/>
            <a:ext cx="2421301" cy="2617079"/>
            <a:chOff x="6789862" y="3603625"/>
            <a:chExt cx="1815976" cy="2616942"/>
          </a:xfrm>
        </p:grpSpPr>
        <p:sp>
          <p:nvSpPr>
            <p:cNvPr id="13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2231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r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</p:txBody>
        </p:sp>
        <p:grpSp>
          <p:nvGrpSpPr>
            <p:cNvPr id="14" name="Gruppe 13"/>
            <p:cNvGrpSpPr>
              <a:grpSpLocks/>
            </p:cNvGrpSpPr>
            <p:nvPr userDrawn="1"/>
          </p:nvGrpSpPr>
          <p:grpSpPr bwMode="auto">
            <a:xfrm>
              <a:off x="8269288" y="5877548"/>
              <a:ext cx="331787" cy="343019"/>
              <a:chOff x="8269446" y="5878255"/>
              <a:chExt cx="331631" cy="343671"/>
            </a:xfrm>
          </p:grpSpPr>
          <p:pic>
            <p:nvPicPr>
              <p:cNvPr id="16" name="Picture 2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82974" y="5878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Rounded Rectangle 25"/>
              <p:cNvSpPr/>
              <p:nvPr userDrawn="1"/>
            </p:nvSpPr>
            <p:spPr>
              <a:xfrm>
                <a:off x="8269446" y="5878255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15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1500" y="4875998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59" y="620817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768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ladsholder til billede 9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6800" cy="6861600"/>
          </a:xfrm>
        </p:spPr>
        <p:txBody>
          <a:bodyPr tIns="648000" anchor="ctr" anchorCtr="0"/>
          <a:lstStyle>
            <a:lvl1pPr algn="ctr">
              <a:defRPr b="0"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på ikonet for at tilføje et billede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12000" y="1720259"/>
            <a:ext cx="5568000" cy="1145658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1196200" y="13546124"/>
            <a:ext cx="2927067" cy="51503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4B20BD-3F71-4784-9432-198502C527C5}" type="datetime2">
              <a:rPr lang="da-DK" smtClean="0"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3" hasCustomPrompt="1"/>
          </p:nvPr>
        </p:nvSpPr>
        <p:spPr>
          <a:xfrm>
            <a:off x="3263900" y="4056063"/>
            <a:ext cx="5568000" cy="1350000"/>
          </a:xfrm>
        </p:spPr>
        <p:txBody>
          <a:bodyPr/>
          <a:lstStyle>
            <a:lvl1pPr algn="ctr">
              <a:buFontTx/>
              <a:buNone/>
              <a:defRPr lang="da-DK" sz="1400" b="0" i="0" u="none" strike="noStrike" baseline="0" smtClean="0">
                <a:solidFill>
                  <a:schemeClr val="bg1"/>
                </a:solidFill>
                <a:latin typeface="Raleway" pitchFamily="2" charset="0"/>
              </a:defRPr>
            </a:lvl1pPr>
            <a:lvl2pPr algn="ctr">
              <a:buFontTx/>
              <a:buNone/>
              <a:defRPr sz="14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2pPr>
            <a:lvl3pPr marL="0" indent="0" algn="ctr">
              <a:buFontTx/>
              <a:buNone/>
              <a:defRPr sz="14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3pPr>
            <a:lvl4pPr marL="0" indent="0" algn="ctr">
              <a:buFontTx/>
              <a:buNone/>
              <a:defRPr sz="14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4pPr>
            <a:lvl5pPr marL="0" indent="0" algn="ctr">
              <a:buFontTx/>
              <a:buNone/>
              <a:defRPr sz="140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r>
              <a:rPr lang="da-DK" dirty="0"/>
              <a:t>Klik for at indsætte </a:t>
            </a:r>
            <a:r>
              <a:rPr lang="da-DK" sz="1300" b="0" i="0" u="none" strike="noStrike" baseline="0" dirty="0">
                <a:solidFill>
                  <a:srgbClr val="FFFFFF"/>
                </a:solidFill>
                <a:latin typeface="ArialMT"/>
              </a:rPr>
              <a:t>Kontakt: Navn, </a:t>
            </a:r>
            <a:r>
              <a:rPr lang="da-DK" sz="1300" b="0" i="0" u="none" strike="noStrike" baseline="0" dirty="0" err="1">
                <a:solidFill>
                  <a:srgbClr val="FFFFFF"/>
                </a:solidFill>
                <a:latin typeface="ArialMT"/>
              </a:rPr>
              <a:t>Email</a:t>
            </a:r>
            <a:r>
              <a:rPr lang="da-DK" sz="1300" b="0" i="0" u="none" strike="noStrike" baseline="0" dirty="0">
                <a:solidFill>
                  <a:srgbClr val="FFFFFF"/>
                </a:solidFill>
                <a:latin typeface="ArialMT"/>
              </a:rPr>
              <a:t>, Telefon Firma/Organisation</a:t>
            </a:r>
            <a:r>
              <a:rPr lang="da-DK" dirty="0"/>
              <a:t> 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grpSp>
        <p:nvGrpSpPr>
          <p:cNvPr id="13" name="Gruppe 12"/>
          <p:cNvGrpSpPr>
            <a:grpSpLocks/>
          </p:cNvGrpSpPr>
          <p:nvPr userDrawn="1"/>
        </p:nvGrpSpPr>
        <p:grpSpPr bwMode="auto">
          <a:xfrm>
            <a:off x="-2544960" y="1423989"/>
            <a:ext cx="2421301" cy="2617079"/>
            <a:chOff x="6789862" y="3603625"/>
            <a:chExt cx="1815976" cy="2616942"/>
          </a:xfrm>
        </p:grpSpPr>
        <p:sp>
          <p:nvSpPr>
            <p:cNvPr id="14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2231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r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</p:txBody>
        </p:sp>
        <p:grpSp>
          <p:nvGrpSpPr>
            <p:cNvPr id="15" name="Gruppe 14"/>
            <p:cNvGrpSpPr>
              <a:grpSpLocks/>
            </p:cNvGrpSpPr>
            <p:nvPr userDrawn="1"/>
          </p:nvGrpSpPr>
          <p:grpSpPr bwMode="auto">
            <a:xfrm>
              <a:off x="8269288" y="5877548"/>
              <a:ext cx="331787" cy="343019"/>
              <a:chOff x="8269446" y="5878255"/>
              <a:chExt cx="331631" cy="343671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82974" y="5878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Rounded Rectangle 25"/>
              <p:cNvSpPr/>
              <p:nvPr userDrawn="1"/>
            </p:nvSpPr>
            <p:spPr>
              <a:xfrm>
                <a:off x="8269446" y="5878255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1500" y="4875998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59" y="620817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8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4"/>
          <p:cNvSpPr>
            <a:spLocks/>
          </p:cNvSpPr>
          <p:nvPr userDrawn="1"/>
        </p:nvSpPr>
        <p:spPr bwMode="gray">
          <a:xfrm>
            <a:off x="12264827" y="5679926"/>
            <a:ext cx="2184101" cy="12054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partnerlogo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Kopier partnerlogo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</a:t>
            </a: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plads-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holderen og klistre ind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evt. partner-</a:t>
            </a:r>
            <a:b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logoet så det flugter med Greater Copenhagen-logo</a:t>
            </a:r>
            <a:endParaRPr lang="da-DK" sz="10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094133" y="26975617"/>
            <a:ext cx="3594099" cy="208287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-816768" y="20530900"/>
            <a:ext cx="697805" cy="51503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Pladsholder til indhold 13"/>
          <p:cNvSpPr>
            <a:spLocks noGrp="1"/>
          </p:cNvSpPr>
          <p:nvPr>
            <p:ph sz="quarter" idx="15" hasCustomPrompt="1"/>
          </p:nvPr>
        </p:nvSpPr>
        <p:spPr>
          <a:xfrm>
            <a:off x="9960233" y="6213600"/>
            <a:ext cx="1728000" cy="270000"/>
          </a:xfrm>
        </p:spPr>
        <p:txBody>
          <a:bodyPr/>
          <a:lstStyle>
            <a:lvl1pPr>
              <a:defRPr sz="900" b="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Indsæt partnerlogo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501651" y="6342970"/>
            <a:ext cx="3624872" cy="51503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48A7192A-61E5-4B9C-93EC-5527A8DF0F7F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29" name="Text Box 48"/>
          <p:cNvSpPr txBox="1">
            <a:spLocks noChangeArrowheads="1"/>
          </p:cNvSpPr>
          <p:nvPr userDrawn="1"/>
        </p:nvSpPr>
        <p:spPr bwMode="auto">
          <a:xfrm>
            <a:off x="-2727158" y="5566978"/>
            <a:ext cx="2603500" cy="128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dato og sidefod</a:t>
            </a:r>
            <a:endParaRPr lang="da-DK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Vælg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Sæt hak i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Dato og klokkeslæt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4.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Indsæt dato i feltet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Fast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ønsket tekst i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Sidefod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7.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grpSp>
        <p:nvGrpSpPr>
          <p:cNvPr id="19" name="Gruppe 18"/>
          <p:cNvGrpSpPr>
            <a:grpSpLocks/>
          </p:cNvGrpSpPr>
          <p:nvPr userDrawn="1"/>
        </p:nvGrpSpPr>
        <p:grpSpPr bwMode="auto">
          <a:xfrm>
            <a:off x="12432704" y="0"/>
            <a:ext cx="2421301" cy="3180358"/>
            <a:chOff x="6789862" y="3603625"/>
            <a:chExt cx="1815976" cy="3180191"/>
          </a:xfrm>
        </p:grpSpPr>
        <p:sp>
          <p:nvSpPr>
            <p:cNvPr id="20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318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l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fontAlgn="auto" hangingPunct="1">
                <a:spcBef>
                  <a:spcPts val="60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grpSp>
          <p:nvGrpSpPr>
            <p:cNvPr id="22" name="Gruppe 21"/>
            <p:cNvGrpSpPr>
              <a:grpSpLocks/>
            </p:cNvGrpSpPr>
            <p:nvPr userDrawn="1"/>
          </p:nvGrpSpPr>
          <p:grpSpPr bwMode="auto">
            <a:xfrm>
              <a:off x="6882486" y="5877553"/>
              <a:ext cx="331787" cy="343008"/>
              <a:chOff x="6883296" y="5878260"/>
              <a:chExt cx="331631" cy="343660"/>
            </a:xfrm>
          </p:grpSpPr>
          <p:pic>
            <p:nvPicPr>
              <p:cNvPr id="31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96824" y="5878369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5"/>
              <p:cNvSpPr/>
              <p:nvPr userDrawn="1"/>
            </p:nvSpPr>
            <p:spPr>
              <a:xfrm>
                <a:off x="6883296" y="5878260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30" name="Picture 2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698" y="4875998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" name="Text Box 48"/>
          <p:cNvSpPr txBox="1">
            <a:spLocks noChangeArrowheads="1"/>
          </p:cNvSpPr>
          <p:nvPr userDrawn="1"/>
        </p:nvSpPr>
        <p:spPr bwMode="auto">
          <a:xfrm>
            <a:off x="-2681911" y="-15728"/>
            <a:ext cx="2603500" cy="13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sng" noProof="1">
                <a:solidFill>
                  <a:srgbClr val="FF0000"/>
                </a:solidFill>
              </a:rPr>
              <a:t>Ny</a:t>
            </a:r>
            <a:r>
              <a:rPr lang="da-DK" sz="1000" b="1" u="sng" baseline="0" noProof="1">
                <a:solidFill>
                  <a:srgbClr val="FF0000"/>
                </a:solidFill>
              </a:rPr>
              <a:t> PPT-Præsentation</a:t>
            </a:r>
          </a:p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none" baseline="0" noProof="1">
                <a:solidFill>
                  <a:srgbClr val="FF0000"/>
                </a:solidFill>
              </a:rPr>
              <a:t>1. </a:t>
            </a:r>
            <a:r>
              <a:rPr lang="da-DK" sz="1000" b="0" u="none" baseline="0" noProof="1">
                <a:solidFill>
                  <a:srgbClr val="FF0000"/>
                </a:solidFill>
              </a:rPr>
              <a:t>Udfyld et af de tre forskellige titel-slides og slet de to resterende.</a:t>
            </a:r>
          </a:p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none" noProof="1">
                <a:solidFill>
                  <a:srgbClr val="FF0000"/>
                </a:solidFill>
              </a:rPr>
              <a:t>2. </a:t>
            </a:r>
            <a:r>
              <a:rPr lang="da-DK" sz="1000" b="0" u="none" noProof="1">
                <a:solidFill>
                  <a:srgbClr val="FF0000"/>
                </a:solidFill>
              </a:rPr>
              <a:t>Indsæt nyt</a:t>
            </a:r>
            <a:r>
              <a:rPr lang="da-DK" sz="1000" b="0" u="none" baseline="0" noProof="1">
                <a:solidFill>
                  <a:srgbClr val="FF0000"/>
                </a:solidFill>
              </a:rPr>
              <a:t> slide</a:t>
            </a:r>
          </a:p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none" baseline="0" noProof="1">
                <a:solidFill>
                  <a:srgbClr val="FF0000"/>
                </a:solidFill>
              </a:rPr>
              <a:t>3.</a:t>
            </a:r>
            <a:r>
              <a:rPr lang="da-DK" sz="1000" b="0" u="none" baseline="0" noProof="1">
                <a:solidFill>
                  <a:srgbClr val="FF0000"/>
                </a:solidFill>
              </a:rPr>
              <a:t> Højre-klik på det nye slide. Gå til ”Layout” og vælg en af de mange skabelon-muligheder alt efter funktion</a:t>
            </a:r>
            <a:endParaRPr lang="da-DK" sz="1000" b="1" u="none" noProof="1">
              <a:solidFill>
                <a:srgbClr val="FF0000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345" y="638297"/>
            <a:ext cx="4732302" cy="979693"/>
          </a:xfrm>
          <a:prstGeom prst="rect">
            <a:avLst/>
          </a:prstGeom>
        </p:spPr>
      </p:pic>
      <p:sp>
        <p:nvSpPr>
          <p:cNvPr id="25" name="Titel 1"/>
          <p:cNvSpPr>
            <a:spLocks noGrp="1"/>
          </p:cNvSpPr>
          <p:nvPr>
            <p:ph type="ctrTitle" hasCustomPrompt="1"/>
          </p:nvPr>
        </p:nvSpPr>
        <p:spPr>
          <a:xfrm>
            <a:off x="1559496" y="3717032"/>
            <a:ext cx="9456000" cy="1372593"/>
          </a:xfrm>
        </p:spPr>
        <p:txBody>
          <a:bodyPr anchor="b" anchorCtr="0"/>
          <a:lstStyle>
            <a:lvl1pPr algn="ctr">
              <a:defRPr sz="7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Titel</a:t>
            </a:r>
          </a:p>
        </p:txBody>
      </p:sp>
      <p:sp>
        <p:nvSpPr>
          <p:cNvPr id="26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3455496" y="5398042"/>
            <a:ext cx="5664000" cy="465916"/>
          </a:xfrm>
        </p:spPr>
        <p:txBody>
          <a:bodyPr/>
          <a:lstStyle>
            <a:lvl1pPr marL="0" indent="0" algn="ctr">
              <a:lnSpc>
                <a:spcPct val="96000"/>
              </a:lnSpc>
              <a:buNone/>
              <a:defRPr b="0" cap="none" baseline="0">
                <a:solidFill>
                  <a:schemeClr val="bg1"/>
                </a:solidFill>
                <a:latin typeface="Raleway Medium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Underrubrik eller navn</a:t>
            </a:r>
          </a:p>
        </p:txBody>
      </p:sp>
    </p:spTree>
    <p:extLst>
      <p:ext uri="{BB962C8B-B14F-4D97-AF65-F5344CB8AC3E}">
        <p14:creationId xmlns:p14="http://schemas.microsoft.com/office/powerpoint/2010/main" val="313699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_fak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4"/>
          <p:cNvSpPr>
            <a:spLocks/>
          </p:cNvSpPr>
          <p:nvPr userDrawn="1"/>
        </p:nvSpPr>
        <p:spPr bwMode="gray">
          <a:xfrm>
            <a:off x="12264827" y="5679926"/>
            <a:ext cx="2184101" cy="12054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partnerlogo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Kopier partnerlogo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</a:t>
            </a: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plads-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holderen og klistre ind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evt. partner-</a:t>
            </a:r>
            <a:b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logoet så det flugter med Greater Copenhagen-logo</a:t>
            </a:r>
            <a:endParaRPr lang="da-DK" sz="10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Pladsholder til indhold 13"/>
          <p:cNvSpPr>
            <a:spLocks noGrp="1"/>
          </p:cNvSpPr>
          <p:nvPr>
            <p:ph sz="quarter" idx="15" hasCustomPrompt="1"/>
          </p:nvPr>
        </p:nvSpPr>
        <p:spPr>
          <a:xfrm>
            <a:off x="9960233" y="6213600"/>
            <a:ext cx="1728000" cy="270000"/>
          </a:xfrm>
        </p:spPr>
        <p:txBody>
          <a:bodyPr/>
          <a:lstStyle>
            <a:lvl1pPr>
              <a:defRPr sz="900" b="0"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Indsæt partnerlogo</a:t>
            </a:r>
          </a:p>
        </p:txBody>
      </p:sp>
      <p:sp>
        <p:nvSpPr>
          <p:cNvPr id="29" name="Text Box 48"/>
          <p:cNvSpPr txBox="1">
            <a:spLocks noChangeArrowheads="1"/>
          </p:cNvSpPr>
          <p:nvPr userDrawn="1"/>
        </p:nvSpPr>
        <p:spPr bwMode="auto">
          <a:xfrm>
            <a:off x="-2727158" y="5566978"/>
            <a:ext cx="2603500" cy="128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dato og sidefod</a:t>
            </a:r>
            <a:endParaRPr lang="da-DK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Vælg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Sæt hak i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Dato og klokkeslæt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4.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Indsæt dato i feltet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Fast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ønsket tekst i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Sidefod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7.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grpSp>
        <p:nvGrpSpPr>
          <p:cNvPr id="19" name="Gruppe 18"/>
          <p:cNvGrpSpPr>
            <a:grpSpLocks/>
          </p:cNvGrpSpPr>
          <p:nvPr userDrawn="1"/>
        </p:nvGrpSpPr>
        <p:grpSpPr bwMode="auto">
          <a:xfrm>
            <a:off x="12432704" y="0"/>
            <a:ext cx="2421301" cy="3180358"/>
            <a:chOff x="6789862" y="3603625"/>
            <a:chExt cx="1815976" cy="3180191"/>
          </a:xfrm>
        </p:grpSpPr>
        <p:sp>
          <p:nvSpPr>
            <p:cNvPr id="20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318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l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fontAlgn="auto" hangingPunct="1">
                <a:spcBef>
                  <a:spcPts val="60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grpSp>
          <p:nvGrpSpPr>
            <p:cNvPr id="22" name="Gruppe 21"/>
            <p:cNvGrpSpPr>
              <a:grpSpLocks/>
            </p:cNvGrpSpPr>
            <p:nvPr userDrawn="1"/>
          </p:nvGrpSpPr>
          <p:grpSpPr bwMode="auto">
            <a:xfrm>
              <a:off x="6882486" y="5877553"/>
              <a:ext cx="331787" cy="343008"/>
              <a:chOff x="6883296" y="5878260"/>
              <a:chExt cx="331631" cy="343660"/>
            </a:xfrm>
          </p:grpSpPr>
          <p:pic>
            <p:nvPicPr>
              <p:cNvPr id="31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96824" y="5878369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5"/>
              <p:cNvSpPr/>
              <p:nvPr userDrawn="1"/>
            </p:nvSpPr>
            <p:spPr>
              <a:xfrm>
                <a:off x="6883296" y="5878260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30" name="Picture 2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698" y="4875998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" name="Text Box 48"/>
          <p:cNvSpPr txBox="1">
            <a:spLocks noChangeArrowheads="1"/>
          </p:cNvSpPr>
          <p:nvPr userDrawn="1"/>
        </p:nvSpPr>
        <p:spPr bwMode="auto">
          <a:xfrm>
            <a:off x="-2681911" y="-15728"/>
            <a:ext cx="2603500" cy="13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sng" noProof="1">
                <a:solidFill>
                  <a:srgbClr val="FF0000"/>
                </a:solidFill>
              </a:rPr>
              <a:t>Ny</a:t>
            </a:r>
            <a:r>
              <a:rPr lang="da-DK" sz="1000" b="1" u="sng" baseline="0" noProof="1">
                <a:solidFill>
                  <a:srgbClr val="FF0000"/>
                </a:solidFill>
              </a:rPr>
              <a:t> PPT-Præsentation</a:t>
            </a:r>
          </a:p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none" baseline="0" noProof="1">
                <a:solidFill>
                  <a:srgbClr val="FF0000"/>
                </a:solidFill>
              </a:rPr>
              <a:t>1. </a:t>
            </a:r>
            <a:r>
              <a:rPr lang="da-DK" sz="1000" b="0" u="none" baseline="0" noProof="1">
                <a:solidFill>
                  <a:srgbClr val="FF0000"/>
                </a:solidFill>
              </a:rPr>
              <a:t>Udfyld et af de tre forskellige titel-slides og slet de to resterende.</a:t>
            </a:r>
          </a:p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none" noProof="1">
                <a:solidFill>
                  <a:srgbClr val="FF0000"/>
                </a:solidFill>
              </a:rPr>
              <a:t>2. </a:t>
            </a:r>
            <a:r>
              <a:rPr lang="da-DK" sz="1000" b="0" u="none" noProof="1">
                <a:solidFill>
                  <a:srgbClr val="FF0000"/>
                </a:solidFill>
              </a:rPr>
              <a:t>Indsæt nyt</a:t>
            </a:r>
            <a:r>
              <a:rPr lang="da-DK" sz="1000" b="0" u="none" baseline="0" noProof="1">
                <a:solidFill>
                  <a:srgbClr val="FF0000"/>
                </a:solidFill>
              </a:rPr>
              <a:t> slide</a:t>
            </a:r>
          </a:p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none" baseline="0" noProof="1">
                <a:solidFill>
                  <a:srgbClr val="FF0000"/>
                </a:solidFill>
              </a:rPr>
              <a:t>3.</a:t>
            </a:r>
            <a:r>
              <a:rPr lang="da-DK" sz="1000" b="0" u="none" baseline="0" noProof="1">
                <a:solidFill>
                  <a:srgbClr val="FF0000"/>
                </a:solidFill>
              </a:rPr>
              <a:t> Højre-klik på det nye slide. Gå til ”Layout” og vælg en af de mange skabelon-muligheder alt efter funktion</a:t>
            </a:r>
            <a:endParaRPr lang="da-DK" sz="1000" b="1" u="none" noProof="1">
              <a:solidFill>
                <a:srgbClr val="FF0000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849" y="638297"/>
            <a:ext cx="4732302" cy="979693"/>
          </a:xfrm>
          <a:prstGeom prst="rect">
            <a:avLst/>
          </a:prstGeo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7A673AE1-3808-4E72-AF6C-46B05F5C076F}"/>
              </a:ext>
            </a:extLst>
          </p:cNvPr>
          <p:cNvSpPr txBox="1"/>
          <p:nvPr userDrawn="1"/>
        </p:nvSpPr>
        <p:spPr>
          <a:xfrm>
            <a:off x="3909031" y="4800387"/>
            <a:ext cx="1296144" cy="915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850"/>
              </a:spcBef>
            </a:pPr>
            <a:r>
              <a:rPr lang="da-DK" sz="2800" noProof="0" dirty="0">
                <a:solidFill>
                  <a:srgbClr val="FFA067"/>
                </a:solidFill>
                <a:latin typeface="Raleway SemiBold" pitchFamily="2" charset="0"/>
              </a:rPr>
              <a:t>Indsæt fakta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813AC2B0-AB5F-42A3-9945-32B17C56E533}"/>
              </a:ext>
            </a:extLst>
          </p:cNvPr>
          <p:cNvSpPr txBox="1"/>
          <p:nvPr userDrawn="1"/>
        </p:nvSpPr>
        <p:spPr>
          <a:xfrm>
            <a:off x="10624325" y="4800387"/>
            <a:ext cx="1296144" cy="915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850"/>
              </a:spcBef>
            </a:pPr>
            <a:r>
              <a:rPr lang="da-DK" sz="2800" noProof="0" dirty="0">
                <a:solidFill>
                  <a:srgbClr val="FFA067"/>
                </a:solidFill>
                <a:latin typeface="Raleway SemiBold" pitchFamily="2" charset="0"/>
              </a:rPr>
              <a:t>Indsæt fakta</a:t>
            </a:r>
          </a:p>
        </p:txBody>
      </p:sp>
      <p:sp>
        <p:nvSpPr>
          <p:cNvPr id="38" name="Tekstfelt 37">
            <a:extLst>
              <a:ext uri="{FF2B5EF4-FFF2-40B4-BE49-F238E27FC236}">
                <a16:creationId xmlns:a16="http://schemas.microsoft.com/office/drawing/2014/main" id="{5CD5CF86-57C9-4D3D-B0A4-422ECDEF7B31}"/>
              </a:ext>
            </a:extLst>
          </p:cNvPr>
          <p:cNvSpPr txBox="1"/>
          <p:nvPr userDrawn="1"/>
        </p:nvSpPr>
        <p:spPr>
          <a:xfrm>
            <a:off x="551384" y="4800387"/>
            <a:ext cx="1296144" cy="915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850"/>
              </a:spcBef>
            </a:pPr>
            <a:r>
              <a:rPr lang="da-DK" sz="2800" noProof="0" dirty="0">
                <a:solidFill>
                  <a:srgbClr val="FFA067"/>
                </a:solidFill>
                <a:latin typeface="Raleway SemiBold" pitchFamily="2" charset="0"/>
              </a:rPr>
              <a:t>Indsæt fakta</a:t>
            </a:r>
          </a:p>
        </p:txBody>
      </p:sp>
      <p:sp>
        <p:nvSpPr>
          <p:cNvPr id="39" name="Tekstfelt 38">
            <a:extLst>
              <a:ext uri="{FF2B5EF4-FFF2-40B4-BE49-F238E27FC236}">
                <a16:creationId xmlns:a16="http://schemas.microsoft.com/office/drawing/2014/main" id="{FA96D7F2-26F6-4801-AA41-AA79FAFE55E3}"/>
              </a:ext>
            </a:extLst>
          </p:cNvPr>
          <p:cNvSpPr txBox="1"/>
          <p:nvPr userDrawn="1"/>
        </p:nvSpPr>
        <p:spPr>
          <a:xfrm>
            <a:off x="7266678" y="4800387"/>
            <a:ext cx="1296144" cy="915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850"/>
              </a:spcBef>
            </a:pPr>
            <a:r>
              <a:rPr lang="da-DK" sz="2800" noProof="0" dirty="0">
                <a:solidFill>
                  <a:srgbClr val="FFA067"/>
                </a:solidFill>
                <a:latin typeface="Raleway SemiBold" pitchFamily="2" charset="0"/>
              </a:rPr>
              <a:t>Indsæt fakta</a:t>
            </a:r>
          </a:p>
        </p:txBody>
      </p:sp>
      <p:sp>
        <p:nvSpPr>
          <p:cNvPr id="12" name="Pladsholder til dato 11">
            <a:extLst>
              <a:ext uri="{FF2B5EF4-FFF2-40B4-BE49-F238E27FC236}">
                <a16:creationId xmlns:a16="http://schemas.microsoft.com/office/drawing/2014/main" id="{30B38751-2E23-41FF-9937-355565D6E13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9DC9681-F286-4402-8EDF-E3CBA28A1595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13" name="Pladsholder til sidefod 12">
            <a:extLst>
              <a:ext uri="{FF2B5EF4-FFF2-40B4-BE49-F238E27FC236}">
                <a16:creationId xmlns:a16="http://schemas.microsoft.com/office/drawing/2014/main" id="{6EFEE488-3758-4A65-B1B8-51ADCABD0D4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6" name="Pladsholder til slidenummer 15">
            <a:extLst>
              <a:ext uri="{FF2B5EF4-FFF2-40B4-BE49-F238E27FC236}">
                <a16:creationId xmlns:a16="http://schemas.microsoft.com/office/drawing/2014/main" id="{7D68557C-9196-4021-A089-47F4030A2EC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4200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nse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6800" cy="6861600"/>
          </a:xfrm>
        </p:spPr>
        <p:txBody>
          <a:bodyPr tIns="180000" anchor="ctr"/>
          <a:lstStyle>
            <a:lvl1pPr algn="ctr">
              <a:buNone/>
              <a:defRPr sz="1000" b="0" baseline="0"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r>
              <a:rPr lang="da-DK" noProof="0" dirty="0"/>
              <a:t>Klik på ikonet for at tilføje et billede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68000" y="1103919"/>
            <a:ext cx="9456000" cy="1920771"/>
          </a:xfrm>
        </p:spPr>
        <p:txBody>
          <a:bodyPr anchor="b" anchorCtr="0"/>
          <a:lstStyle>
            <a:lvl1pPr algn="ctr">
              <a:defRPr sz="7000"/>
            </a:lvl1pPr>
          </a:lstStyle>
          <a:p>
            <a:r>
              <a:rPr lang="da-DK" dirty="0"/>
              <a:t>Titel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094133" y="26975617"/>
            <a:ext cx="3594099" cy="208287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-816768" y="20998952"/>
            <a:ext cx="697805" cy="51503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Pladsholder til indhold 13"/>
          <p:cNvSpPr>
            <a:spLocks noGrp="1"/>
          </p:cNvSpPr>
          <p:nvPr>
            <p:ph sz="quarter" idx="15" hasCustomPrompt="1"/>
          </p:nvPr>
        </p:nvSpPr>
        <p:spPr>
          <a:xfrm>
            <a:off x="9960233" y="6213600"/>
            <a:ext cx="1728000" cy="270000"/>
          </a:xfrm>
        </p:spPr>
        <p:txBody>
          <a:bodyPr/>
          <a:lstStyle>
            <a:lvl1pPr>
              <a:defRPr sz="900" b="0"/>
            </a:lvl1pPr>
          </a:lstStyle>
          <a:p>
            <a:pPr lvl="0"/>
            <a:r>
              <a:rPr lang="da-DK" dirty="0"/>
              <a:t>Indsæt partnerlogo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501651" y="6342970"/>
            <a:ext cx="3624872" cy="51503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F8043AD-3582-4E78-9271-83896C96DB76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3264000" y="4187220"/>
            <a:ext cx="5664000" cy="465916"/>
          </a:xfrm>
        </p:spPr>
        <p:txBody>
          <a:bodyPr/>
          <a:lstStyle>
            <a:lvl1pPr marL="0" indent="0" algn="ctr">
              <a:lnSpc>
                <a:spcPct val="96000"/>
              </a:lnSpc>
              <a:buNone/>
              <a:defRPr b="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Underrubrik eller navn</a:t>
            </a:r>
          </a:p>
        </p:txBody>
      </p:sp>
      <p:sp>
        <p:nvSpPr>
          <p:cNvPr id="29" name="Text Box 48"/>
          <p:cNvSpPr txBox="1">
            <a:spLocks noChangeArrowheads="1"/>
          </p:cNvSpPr>
          <p:nvPr userDrawn="1"/>
        </p:nvSpPr>
        <p:spPr bwMode="auto">
          <a:xfrm>
            <a:off x="-2727158" y="5566978"/>
            <a:ext cx="2603500" cy="128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dato og sidefod</a:t>
            </a:r>
            <a:endParaRPr lang="da-DK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Vælg </a:t>
            </a:r>
            <a:r>
              <a: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Sæt hak i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Dato og klokkeslæt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4.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Indsæt dato i feltet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Fast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Indsæt ønsket tekst i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Sidefod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7.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8" name="AutoShape 4"/>
          <p:cNvSpPr>
            <a:spLocks/>
          </p:cNvSpPr>
          <p:nvPr userDrawn="1"/>
        </p:nvSpPr>
        <p:spPr bwMode="gray">
          <a:xfrm>
            <a:off x="12264827" y="5679926"/>
            <a:ext cx="2184101" cy="12054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partnerlogo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Kopier partnerlogo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</a:t>
            </a: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plads-</a:t>
            </a:r>
            <a:b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holderen og klistre ind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evt. partner-</a:t>
            </a:r>
            <a:b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logoet så det flugter med Greater Copenhagen-logo</a:t>
            </a:r>
            <a:endParaRPr lang="da-DK" sz="10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uppe 18"/>
          <p:cNvGrpSpPr>
            <a:grpSpLocks/>
          </p:cNvGrpSpPr>
          <p:nvPr userDrawn="1"/>
        </p:nvGrpSpPr>
        <p:grpSpPr bwMode="auto">
          <a:xfrm>
            <a:off x="12432704" y="0"/>
            <a:ext cx="2421301" cy="3180358"/>
            <a:chOff x="6789862" y="3603625"/>
            <a:chExt cx="1815976" cy="3180191"/>
          </a:xfrm>
        </p:grpSpPr>
        <p:sp>
          <p:nvSpPr>
            <p:cNvPr id="20" name="TextBox 12"/>
            <p:cNvSpPr txBox="1">
              <a:spLocks noChangeArrowheads="1"/>
            </p:cNvSpPr>
            <p:nvPr userDrawn="1"/>
          </p:nvSpPr>
          <p:spPr bwMode="auto">
            <a:xfrm>
              <a:off x="6789862" y="3603625"/>
              <a:ext cx="1815976" cy="318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l" eaLnBrk="1" hangingPunct="1">
                <a:spcAft>
                  <a:spcPts val="60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i midten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slidet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l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billedet, så hold </a:t>
              </a:r>
              <a:r>
                <a:rPr lang="da-DK" alt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  <a:b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knappen nede, mens der trækkes i billedets hjørner</a:t>
              </a: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l" eaLnBrk="1" fontAlgn="auto" hangingPunct="1">
                <a:spcBef>
                  <a:spcPts val="60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5.</a:t>
              </a: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Højreklik på billedet </a:t>
              </a:r>
              <a:b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noProof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grpSp>
          <p:nvGrpSpPr>
            <p:cNvPr id="21" name="Gruppe 20"/>
            <p:cNvGrpSpPr>
              <a:grpSpLocks/>
            </p:cNvGrpSpPr>
            <p:nvPr userDrawn="1"/>
          </p:nvGrpSpPr>
          <p:grpSpPr bwMode="auto">
            <a:xfrm>
              <a:off x="6882486" y="5877553"/>
              <a:ext cx="331787" cy="343008"/>
              <a:chOff x="6883296" y="5878260"/>
              <a:chExt cx="331631" cy="343660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96824" y="5878369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5"/>
              <p:cNvSpPr/>
              <p:nvPr userDrawn="1"/>
            </p:nvSpPr>
            <p:spPr>
              <a:xfrm>
                <a:off x="6883296" y="5878260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da-DK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GB" sz="2000" dirty="0"/>
              </a:p>
            </p:txBody>
          </p:sp>
        </p:grpSp>
        <p:pic>
          <p:nvPicPr>
            <p:cNvPr id="22" name="Picture 2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698" y="4875998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ext Box 48"/>
          <p:cNvSpPr txBox="1">
            <a:spLocks noChangeArrowheads="1"/>
          </p:cNvSpPr>
          <p:nvPr userDrawn="1"/>
        </p:nvSpPr>
        <p:spPr bwMode="auto">
          <a:xfrm>
            <a:off x="-2681911" y="-15728"/>
            <a:ext cx="2603500" cy="13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sng" noProof="1">
                <a:solidFill>
                  <a:srgbClr val="FF0000"/>
                </a:solidFill>
              </a:rPr>
              <a:t>Ny</a:t>
            </a:r>
            <a:r>
              <a:rPr lang="da-DK" sz="1000" b="1" u="sng" baseline="0" noProof="1">
                <a:solidFill>
                  <a:srgbClr val="FF0000"/>
                </a:solidFill>
              </a:rPr>
              <a:t> PPT-Præsentation</a:t>
            </a:r>
          </a:p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none" baseline="0" noProof="1">
                <a:solidFill>
                  <a:srgbClr val="FF0000"/>
                </a:solidFill>
              </a:rPr>
              <a:t>1. </a:t>
            </a:r>
            <a:r>
              <a:rPr lang="da-DK" sz="1000" b="0" u="none" baseline="0" noProof="1">
                <a:solidFill>
                  <a:srgbClr val="FF0000"/>
                </a:solidFill>
              </a:rPr>
              <a:t>Udfyld et af de tre forskellige titel-slides og slet de to resterende.</a:t>
            </a:r>
          </a:p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none" noProof="1">
                <a:solidFill>
                  <a:srgbClr val="FF0000"/>
                </a:solidFill>
              </a:rPr>
              <a:t>2. </a:t>
            </a:r>
            <a:r>
              <a:rPr lang="da-DK" sz="1000" b="0" u="none" noProof="1">
                <a:solidFill>
                  <a:srgbClr val="FF0000"/>
                </a:solidFill>
              </a:rPr>
              <a:t>Indsæt nyt</a:t>
            </a:r>
            <a:r>
              <a:rPr lang="da-DK" sz="1000" b="0" u="none" baseline="0" noProof="1">
                <a:solidFill>
                  <a:srgbClr val="FF0000"/>
                </a:solidFill>
              </a:rPr>
              <a:t> slide</a:t>
            </a:r>
          </a:p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u="none" baseline="0" noProof="1">
                <a:solidFill>
                  <a:srgbClr val="FF0000"/>
                </a:solidFill>
              </a:rPr>
              <a:t>3.</a:t>
            </a:r>
            <a:r>
              <a:rPr lang="da-DK" sz="1000" b="0" u="none" baseline="0" noProof="1">
                <a:solidFill>
                  <a:srgbClr val="FF0000"/>
                </a:solidFill>
              </a:rPr>
              <a:t> Højre-klik på det nye slide. Gå til ”Layout” og vælg en af de mange skabelon-muligheder alt efter funktion</a:t>
            </a:r>
            <a:endParaRPr lang="da-DK" sz="1000" b="1" u="none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5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tilføje agenda overskrift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824310E3-F3D1-4DA1-B8E2-9FD0A341B433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2287588"/>
            <a:ext cx="5496000" cy="3275012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Raleway Medium" pitchFamily="2" charset="0"/>
                <a:cs typeface="Arial" panose="020B0604020202020204" pitchFamily="34" charset="0"/>
              </a:defRPr>
            </a:lvl1pPr>
            <a:lvl2pPr marL="234000" indent="-2340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 Medium" pitchFamily="2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Raleway Medium" pitchFamily="2" charset="0"/>
                <a:cs typeface="Arial" panose="020B0604020202020204" pitchFamily="34" charset="0"/>
              </a:defRPr>
            </a:lvl3pPr>
            <a:lvl4pPr marL="234000" indent="-2340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 Medium" pitchFamily="2" charset="0"/>
                <a:cs typeface="Arial" panose="020B0604020202020204" pitchFamily="34" charset="0"/>
              </a:defRPr>
            </a:lvl4pPr>
            <a:lvl5pPr marL="234000" indent="-2340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 Medium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Klik for at indsætte agenda punkt 1 overskrift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8" name="TextBox 20"/>
          <p:cNvSpPr txBox="1">
            <a:spLocks noChangeArrowheads="1"/>
          </p:cNvSpPr>
          <p:nvPr userDrawn="1"/>
        </p:nvSpPr>
        <p:spPr bwMode="auto">
          <a:xfrm>
            <a:off x="-2400944" y="2289176"/>
            <a:ext cx="2272291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sz="9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for at skifte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mellem overskrift og bullet-niveau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kommer tilbage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da-DK" sz="900" b="1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overskrift</a:t>
            </a:r>
            <a:endParaRPr lang="da-DK" sz="9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Niveau =</a:t>
            </a: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Bullet-opstilling</a:t>
            </a:r>
          </a:p>
        </p:txBody>
      </p:sp>
    </p:spTree>
    <p:extLst>
      <p:ext uri="{BB962C8B-B14F-4D97-AF65-F5344CB8AC3E}">
        <p14:creationId xmlns:p14="http://schemas.microsoft.com/office/powerpoint/2010/main" val="160571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tilføje agenda overskrift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824310E3-F3D1-4DA1-B8E2-9FD0A341B433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2287588"/>
            <a:ext cx="5496000" cy="327501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1pPr>
            <a:lvl2pPr marL="234000" indent="-2340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3pPr>
            <a:lvl4pPr marL="234000" indent="-2340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4pPr>
            <a:lvl5pPr marL="234000" indent="-2340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Klik for at indsætte agenda punkt 1 overskrift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8" name="TextBox 20"/>
          <p:cNvSpPr txBox="1">
            <a:spLocks noChangeArrowheads="1"/>
          </p:cNvSpPr>
          <p:nvPr userDrawn="1"/>
        </p:nvSpPr>
        <p:spPr bwMode="auto">
          <a:xfrm>
            <a:off x="-2400944" y="2289176"/>
            <a:ext cx="2272291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sz="9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for at skifte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mellem overskrift og bullet-niveau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kommer tilbage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da-DK" sz="900" b="1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overskrift</a:t>
            </a:r>
            <a:endParaRPr lang="da-DK" sz="9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Niveau =</a:t>
            </a: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Bullet-opstilling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59" y="620817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24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>
                <a:latin typeface="Raleway" pitchFamily="2" charset="0"/>
                <a:cs typeface="Arial" panose="020B0604020202020204" pitchFamily="34" charset="0"/>
              </a:defRPr>
            </a:lvl2pPr>
            <a:lvl3pPr>
              <a:defRPr>
                <a:latin typeface="Raleway" pitchFamily="2" charset="0"/>
                <a:cs typeface="Arial" panose="020B0604020202020204" pitchFamily="34" charset="0"/>
              </a:defRPr>
            </a:lvl3pPr>
            <a:lvl4pPr>
              <a:defRPr>
                <a:latin typeface="Raleway" pitchFamily="2" charset="0"/>
                <a:cs typeface="Arial" panose="020B0604020202020204" pitchFamily="34" charset="0"/>
              </a:defRPr>
            </a:lvl4pPr>
            <a:lvl5pPr>
              <a:defRPr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0DADA211-3C98-4794-ADC4-75BE8B588FA6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extBox 20"/>
          <p:cNvSpPr txBox="1">
            <a:spLocks noChangeArrowheads="1"/>
          </p:cNvSpPr>
          <p:nvPr userDrawn="1"/>
        </p:nvSpPr>
        <p:spPr bwMode="auto">
          <a:xfrm>
            <a:off x="-2400944" y="2289177"/>
            <a:ext cx="2272291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sz="9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for at skifte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mellem tekst og bullet-niveauer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kommer tilbage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da-DK" sz="900" b="1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underoverskrift</a:t>
            </a:r>
            <a:endParaRPr lang="da-DK" sz="9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Niveau =</a:t>
            </a: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Almindelig tekst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3.-5.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Bullet-opstilling</a:t>
            </a:r>
          </a:p>
        </p:txBody>
      </p:sp>
    </p:spTree>
    <p:extLst>
      <p:ext uri="{BB962C8B-B14F-4D97-AF65-F5344CB8AC3E}">
        <p14:creationId xmlns:p14="http://schemas.microsoft.com/office/powerpoint/2010/main" val="53852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aleway SemiBold" pitchFamily="2" charset="0"/>
                <a:cs typeface="Arial" panose="020B060402020202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Raleway Medium" pitchFamily="2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Raleway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Raleway" pitchFamily="2" charset="0"/>
                <a:cs typeface="Arial" panose="020B0604020202020204" pitchFamily="34" charset="0"/>
              </a:defRPr>
            </a:lvl1pPr>
          </a:lstStyle>
          <a:p>
            <a:fld id="{0DADA211-3C98-4794-ADC4-75BE8B588FA6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extBox 20"/>
          <p:cNvSpPr txBox="1">
            <a:spLocks noChangeArrowheads="1"/>
          </p:cNvSpPr>
          <p:nvPr userDrawn="1"/>
        </p:nvSpPr>
        <p:spPr bwMode="auto">
          <a:xfrm>
            <a:off x="-2400944" y="2289177"/>
            <a:ext cx="2272291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sz="9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for at skifte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mellem tekst og bullet-niveauer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kommer tilbage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da-DK" sz="900" b="1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underoverskrift</a:t>
            </a:r>
            <a:endParaRPr lang="da-DK" sz="900" b="1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Niveau =</a:t>
            </a: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Almindelig tekst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3.-5. Niveau = </a:t>
            </a:r>
            <a:b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Bullet-opstilling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59" y="620817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1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sfarve"/>
          <p:cNvSpPr/>
          <p:nvPr userDrawn="1"/>
        </p:nvSpPr>
        <p:spPr>
          <a:xfrm>
            <a:off x="0" y="0"/>
            <a:ext cx="12196800" cy="6861600"/>
          </a:xfrm>
          <a:prstGeom prst="rect">
            <a:avLst/>
          </a:prstGeom>
          <a:solidFill>
            <a:srgbClr val="E5E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501650" y="366812"/>
            <a:ext cx="11186582" cy="8299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01650" y="1683078"/>
            <a:ext cx="11186582" cy="42560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Sjette</a:t>
            </a:r>
          </a:p>
          <a:p>
            <a:pPr lvl="6"/>
            <a:r>
              <a:rPr lang="da-DK" dirty="0"/>
              <a:t>Syvende</a:t>
            </a:r>
          </a:p>
          <a:p>
            <a:pPr lvl="7"/>
            <a:r>
              <a:rPr lang="da-DK" dirty="0"/>
              <a:t>Ottende</a:t>
            </a:r>
          </a:p>
          <a:p>
            <a:pPr lvl="8"/>
            <a:r>
              <a:rPr lang="da-DK" dirty="0"/>
              <a:t>Niende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1199456" y="6342970"/>
            <a:ext cx="2927067" cy="5150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tx1"/>
                </a:solidFill>
                <a:latin typeface="Raleway" pitchFamily="2" charset="0"/>
              </a:defRPr>
            </a:lvl1pPr>
          </a:lstStyle>
          <a:p>
            <a:fld id="{D9DC9681-F286-4402-8EDF-E3CBA28A1595}" type="datetime2">
              <a:rPr lang="da-DK" smtClean="0"/>
              <a:pPr/>
              <a:t>2. marts 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8068733" y="6342970"/>
            <a:ext cx="3619499" cy="5016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Raleway" pitchFamily="2" charset="0"/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501651" y="6342970"/>
            <a:ext cx="697805" cy="5150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tx1"/>
                </a:solidFill>
                <a:latin typeface="Raleway" pitchFamily="2" charset="0"/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60" y="6206909"/>
            <a:ext cx="1839882" cy="38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50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59" r:id="rId3"/>
    <p:sldLayoutId id="2147483683" r:id="rId4"/>
    <p:sldLayoutId id="2147483669" r:id="rId5"/>
    <p:sldLayoutId id="2147483658" r:id="rId6"/>
    <p:sldLayoutId id="2147483680" r:id="rId7"/>
    <p:sldLayoutId id="2147483681" r:id="rId8"/>
    <p:sldLayoutId id="2147483682" r:id="rId9"/>
    <p:sldLayoutId id="2147483652" r:id="rId10"/>
    <p:sldLayoutId id="2147483679" r:id="rId11"/>
    <p:sldLayoutId id="2147483661" r:id="rId12"/>
    <p:sldLayoutId id="2147483678" r:id="rId13"/>
    <p:sldLayoutId id="2147483662" r:id="rId14"/>
    <p:sldLayoutId id="2147483677" r:id="rId15"/>
    <p:sldLayoutId id="2147483663" r:id="rId16"/>
    <p:sldLayoutId id="2147483676" r:id="rId17"/>
    <p:sldLayoutId id="2147483664" r:id="rId18"/>
    <p:sldLayoutId id="2147483675" r:id="rId19"/>
    <p:sldLayoutId id="2147483665" r:id="rId20"/>
    <p:sldLayoutId id="2147483674" r:id="rId21"/>
    <p:sldLayoutId id="2147483673" r:id="rId22"/>
    <p:sldLayoutId id="2147483667" r:id="rId23"/>
    <p:sldLayoutId id="2147483672" r:id="rId24"/>
  </p:sldLayoutIdLst>
  <p:hf hd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000" kern="1200" cap="none" baseline="0">
          <a:solidFill>
            <a:schemeClr val="tx1"/>
          </a:solidFill>
          <a:latin typeface="Raleway ExtraBold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850"/>
        </a:spcBef>
        <a:buFont typeface="Arial" panose="020B0604020202020204" pitchFamily="34" charset="0"/>
        <a:buChar char="​"/>
        <a:defRPr sz="2800" b="1" kern="1200">
          <a:solidFill>
            <a:schemeClr val="tx1"/>
          </a:solidFill>
          <a:latin typeface="Raleway SemiBold" pitchFamily="2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850"/>
        </a:spcBef>
        <a:buFont typeface="Arial" panose="020B0604020202020204" pitchFamily="34" charset="0"/>
        <a:buChar char="​"/>
        <a:defRPr sz="1800" kern="1200">
          <a:solidFill>
            <a:schemeClr val="tx1"/>
          </a:solidFill>
          <a:latin typeface="Raleway" pitchFamily="2" charset="0"/>
          <a:ea typeface="+mn-ea"/>
          <a:cs typeface="+mn-cs"/>
        </a:defRPr>
      </a:lvl2pPr>
      <a:lvl3pPr marL="234000" indent="-234000" algn="l" defTabSz="914400" rtl="0" eaLnBrk="1" latinLnBrk="0" hangingPunct="1">
        <a:lnSpc>
          <a:spcPct val="110000"/>
        </a:lnSpc>
        <a:spcBef>
          <a:spcPts val="8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itchFamily="2" charset="0"/>
          <a:ea typeface="+mn-ea"/>
          <a:cs typeface="+mn-cs"/>
        </a:defRPr>
      </a:lvl3pPr>
      <a:lvl4pPr marL="468000" indent="-226800" algn="l" defTabSz="914400" rtl="0" eaLnBrk="1" latinLnBrk="0" hangingPunct="1">
        <a:lnSpc>
          <a:spcPct val="110000"/>
        </a:lnSpc>
        <a:spcBef>
          <a:spcPts val="850"/>
        </a:spcBef>
        <a:buFont typeface="Arial" panose="020B0604020202020204" pitchFamily="34" charset="0"/>
        <a:buChar char="ᵒ"/>
        <a:defRPr sz="1800" kern="1200">
          <a:solidFill>
            <a:schemeClr val="tx1"/>
          </a:solidFill>
          <a:latin typeface="Raleway" pitchFamily="2" charset="0"/>
          <a:ea typeface="+mn-ea"/>
          <a:cs typeface="+mn-cs"/>
        </a:defRPr>
      </a:lvl4pPr>
      <a:lvl5pPr marL="468000" indent="-172800" algn="l" defTabSz="914400" rtl="0" eaLnBrk="1" latinLnBrk="0" hangingPunct="1">
        <a:lnSpc>
          <a:spcPct val="110000"/>
        </a:lnSpc>
        <a:spcBef>
          <a:spcPts val="850"/>
        </a:spcBef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Raleway" pitchFamily="2" charset="0"/>
          <a:ea typeface="+mn-ea"/>
          <a:cs typeface="+mn-cs"/>
        </a:defRPr>
      </a:lvl5pPr>
      <a:lvl6pPr marL="468000" indent="-172800" algn="l" defTabSz="914400" rtl="0" eaLnBrk="1" latinLnBrk="0" hangingPunct="1">
        <a:lnSpc>
          <a:spcPct val="110000"/>
        </a:lnSpc>
        <a:spcBef>
          <a:spcPts val="850"/>
        </a:spcBef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Raleway" pitchFamily="2" charset="0"/>
          <a:ea typeface="+mn-ea"/>
          <a:cs typeface="+mn-cs"/>
        </a:defRPr>
      </a:lvl6pPr>
      <a:lvl7pPr marL="468000" indent="-172800" algn="l" defTabSz="914400" rtl="0" eaLnBrk="1" latinLnBrk="0" hangingPunct="1">
        <a:lnSpc>
          <a:spcPct val="110000"/>
        </a:lnSpc>
        <a:spcBef>
          <a:spcPts val="850"/>
        </a:spcBef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Raleway" pitchFamily="2" charset="0"/>
          <a:ea typeface="+mn-ea"/>
          <a:cs typeface="+mn-cs"/>
        </a:defRPr>
      </a:lvl7pPr>
      <a:lvl8pPr marL="468000" indent="-172800" algn="l" defTabSz="914400" rtl="0" eaLnBrk="1" latinLnBrk="0" hangingPunct="1">
        <a:lnSpc>
          <a:spcPct val="110000"/>
        </a:lnSpc>
        <a:spcBef>
          <a:spcPts val="850"/>
        </a:spcBef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Raleway" pitchFamily="2" charset="0"/>
          <a:ea typeface="+mn-ea"/>
          <a:cs typeface="+mn-cs"/>
        </a:defRPr>
      </a:lvl8pPr>
      <a:lvl9pPr marL="468000" indent="-172800" algn="l" defTabSz="914400" rtl="0" eaLnBrk="1" latinLnBrk="0" hangingPunct="1">
        <a:lnSpc>
          <a:spcPct val="110000"/>
        </a:lnSpc>
        <a:spcBef>
          <a:spcPts val="850"/>
        </a:spcBef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Raleway" pitchFamily="2" charset="0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D324FD8-5897-4B56-B8F7-B33D8EB375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960233" y="6213600"/>
            <a:ext cx="1728000" cy="270000"/>
          </a:xfrm>
        </p:spPr>
        <p:txBody>
          <a:bodyPr/>
          <a:lstStyle/>
          <a:p>
            <a:endParaRPr lang="en-US"/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A3F41575-50E6-464D-968C-9C882B84D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000" y="3392996"/>
            <a:ext cx="9456000" cy="137259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6" name="Subtitle 5">
            <a:extLst>
              <a:ext uri="{FF2B5EF4-FFF2-40B4-BE49-F238E27FC236}">
                <a16:creationId xmlns:a16="http://schemas.microsoft.com/office/drawing/2014/main" id="{AF92F2B8-3004-426D-B4C9-D5146797C6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4000" y="5375352"/>
            <a:ext cx="5664000" cy="4659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667EC89C-17A0-4E64-A6D2-B825673CEEDF}" type="slidenum">
              <a:rPr lang="da-DK" smtClean="0"/>
              <a:pPr>
                <a:spcAft>
                  <a:spcPts val="600"/>
                </a:spcAft>
              </a:pPr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1036931"/>
      </p:ext>
    </p:extLst>
  </p:cSld>
  <p:clrMapOvr>
    <a:masterClrMapping/>
  </p:clrMapOvr>
</p:sld>
</file>

<file path=ppt/theme/theme1.xml><?xml version="1.0" encoding="utf-8"?>
<a:theme xmlns:a="http://schemas.openxmlformats.org/drawingml/2006/main" name="Greater Copenhagen">
  <a:themeElements>
    <a:clrScheme name="Greater Copenhagen">
      <a:dk1>
        <a:sysClr val="windowText" lastClr="000000"/>
      </a:dk1>
      <a:lt1>
        <a:srgbClr val="FFFFFF"/>
      </a:lt1>
      <a:dk2>
        <a:srgbClr val="404040"/>
      </a:dk2>
      <a:lt2>
        <a:srgbClr val="BFBFBF"/>
      </a:lt2>
      <a:accent1>
        <a:srgbClr val="FFA067"/>
      </a:accent1>
      <a:accent2>
        <a:srgbClr val="507C3F"/>
      </a:accent2>
      <a:accent3>
        <a:srgbClr val="3B6FCA"/>
      </a:accent3>
      <a:accent4>
        <a:srgbClr val="FD634A"/>
      </a:accent4>
      <a:accent5>
        <a:srgbClr val="A69595"/>
      </a:accent5>
      <a:accent6>
        <a:srgbClr val="C4B8B3"/>
      </a:accent6>
      <a:hlink>
        <a:srgbClr val="FFA067"/>
      </a:hlink>
      <a:folHlink>
        <a:srgbClr val="D7CDC9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12700" cap="flat">
          <a:solidFill>
            <a:schemeClr val="tx2"/>
          </a:solidFill>
          <a:miter lim="800000"/>
        </a:ln>
      </a:spPr>
      <a:bodyPr rtlCol="0" anchor="ctr"/>
      <a:lstStyle>
        <a:defPPr algn="ctr">
          <a:lnSpc>
            <a:spcPct val="110000"/>
          </a:lnSpc>
          <a:spcBef>
            <a:spcPts val="850"/>
          </a:spcBef>
          <a:defRPr sz="13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10000"/>
          </a:lnSpc>
          <a:spcBef>
            <a:spcPts val="850"/>
          </a:spcBef>
          <a:defRPr sz="1300" noProof="0" dirty="0" err="1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94D55432-95F2-494B-BFD8-83985A14C8C5}" vid="{2BA9F11C-6003-4474-B6C2-502F25485142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9" baseType="lpstr">
      <vt:lpstr>Arial</vt:lpstr>
      <vt:lpstr>ArialMT</vt:lpstr>
      <vt:lpstr>Calibri</vt:lpstr>
      <vt:lpstr>Raleway</vt:lpstr>
      <vt:lpstr>Raleway ExtraBold</vt:lpstr>
      <vt:lpstr>Raleway Medium</vt:lpstr>
      <vt:lpstr>Raleway SemiBold</vt:lpstr>
      <vt:lpstr>Greater Copenhagen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Christian Hørdum Andersen</dc:creator>
  <cp:lastModifiedBy>Christian Hørdum Andersen</cp:lastModifiedBy>
  <cp:revision>15</cp:revision>
  <dcterms:created xsi:type="dcterms:W3CDTF">2021-02-15T12:17:19Z</dcterms:created>
  <dcterms:modified xsi:type="dcterms:W3CDTF">2021-03-02T14:28:44Z</dcterms:modified>
</cp:coreProperties>
</file>